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 id="2147483662" r:id="rId2"/>
  </p:sldMasterIdLst>
  <p:notesMasterIdLst>
    <p:notesMasterId r:id="rId17"/>
  </p:notesMasterIdLst>
  <p:sldIdLst>
    <p:sldId id="376" r:id="rId3"/>
    <p:sldId id="257" r:id="rId4"/>
    <p:sldId id="260" r:id="rId5"/>
    <p:sldId id="498" r:id="rId6"/>
    <p:sldId id="491" r:id="rId7"/>
    <p:sldId id="493" r:id="rId8"/>
    <p:sldId id="490" r:id="rId9"/>
    <p:sldId id="378" r:id="rId10"/>
    <p:sldId id="494" r:id="rId11"/>
    <p:sldId id="381" r:id="rId12"/>
    <p:sldId id="455" r:id="rId13"/>
    <p:sldId id="499" r:id="rId14"/>
    <p:sldId id="500" r:id="rId15"/>
    <p:sldId id="295" r:id="rId16"/>
  </p:sldIdLst>
  <p:sldSz cx="12192000" cy="6858000"/>
  <p:notesSz cx="6858000" cy="9144000"/>
  <p:embeddedFontLst>
    <p:embeddedFont>
      <p:font typeface="Century Gothic" panose="020B0502020202020204"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
      <p:font typeface="Tahoma" panose="020B0604030504040204" pitchFamily="34" charset="0"/>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78">
          <p15:clr>
            <a:srgbClr val="A4A3A4"/>
          </p15:clr>
        </p15:guide>
        <p15:guide id="2" pos="3795">
          <p15:clr>
            <a:srgbClr val="A4A3A4"/>
          </p15:clr>
        </p15:guide>
        <p15:guide id="3" orient="horz" pos="96">
          <p15:clr>
            <a:srgbClr val="A4A3A4"/>
          </p15:clr>
        </p15:guide>
        <p15:guide id="4" pos="529">
          <p15:clr>
            <a:srgbClr val="A4A3A4"/>
          </p15:clr>
        </p15:guide>
        <p15:guide id="5" pos="7174">
          <p15:clr>
            <a:srgbClr val="A4A3A4"/>
          </p15:clr>
        </p15:guide>
        <p15:guide id="6" orient="horz" pos="550">
          <p15:clr>
            <a:srgbClr val="A4A3A4"/>
          </p15:clr>
        </p15:guide>
        <p15:guide id="7" orient="horz" pos="799">
          <p15:clr>
            <a:srgbClr val="A4A3A4"/>
          </p15:clr>
        </p15:guide>
        <p15:guide id="8" orient="horz" pos="40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EACE"/>
    <a:srgbClr val="3F3F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2122E3-A828-465D-8824-FA9EA1A55ABB}">
  <a:tblStyle styleId="{7D2122E3-A828-465D-8824-FA9EA1A55ABB}" styleName="Table_0">
    <a:wholeTbl>
      <a:tcTxStyle b="off" i="off">
        <a:font>
          <a:latin typeface="等线"/>
          <a:ea typeface="等线"/>
          <a:cs typeface="等线"/>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25400" cap="flat" cmpd="sng">
              <a:solidFill>
                <a:schemeClr val="dk1"/>
              </a:solidFill>
              <a:prstDash val="solid"/>
              <a:round/>
              <a:headEnd type="none" w="sm" len="sm"/>
              <a:tailEnd type="none" w="sm" len="sm"/>
            </a:ln>
          </a:top>
          <a:bottom>
            <a:ln w="254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6E6E6"/>
          </a:solidFill>
        </a:fill>
      </a:tcStyle>
    </a:band1H>
    <a:band2H>
      <a:tcTxStyle/>
      <a:tcStyle>
        <a:tcBdr/>
      </a:tcStyle>
    </a:band2H>
    <a:band1V>
      <a:tcTxStyle/>
      <a:tcStyle>
        <a:tcBdr/>
        <a:fill>
          <a:solidFill>
            <a:srgbClr val="E6E6E6"/>
          </a:solidFill>
        </a:fill>
      </a:tcStyle>
    </a:band1V>
    <a:band2V>
      <a:tcTxStyle/>
      <a:tcStyle>
        <a:tcBdr/>
      </a:tcStyle>
    </a:band2V>
    <a:lastCol>
      <a:tcTxStyle b="on" i="off">
        <a:font>
          <a:latin typeface="等线"/>
          <a:ea typeface="等线"/>
          <a:cs typeface="等线"/>
        </a:font>
        <a:schemeClr val="lt1"/>
      </a:tcTxStyle>
      <a:tcStyle>
        <a:tcBdr/>
        <a:fill>
          <a:solidFill>
            <a:schemeClr val="accent2"/>
          </a:solidFill>
        </a:fill>
      </a:tcStyle>
    </a:lastCol>
    <a:firstCol>
      <a:tcTxStyle b="on" i="off">
        <a:font>
          <a:latin typeface="等线"/>
          <a:ea typeface="等线"/>
          <a:cs typeface="等线"/>
        </a:font>
        <a:schemeClr val="lt1"/>
      </a:tcTxStyle>
      <a:tcStyle>
        <a:tcBdr/>
        <a:fill>
          <a:solidFill>
            <a:schemeClr val="accent2"/>
          </a:solidFill>
        </a:fill>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n" i="off">
        <a:font>
          <a:latin typeface="等线"/>
          <a:ea typeface="等线"/>
          <a:cs typeface="等线"/>
        </a:font>
        <a:schemeClr val="dk1"/>
      </a:tcTxStyle>
      <a:tcStyle>
        <a:tcBdr/>
      </a:tcStyle>
    </a:seCell>
    <a:swCell>
      <a:tcTxStyle b="on" i="off">
        <a:font>
          <a:latin typeface="等线"/>
          <a:ea typeface="等线"/>
          <a:cs typeface="等线"/>
        </a:font>
        <a:schemeClr val="dk1"/>
      </a:tcTxStyle>
      <a:tcStyle>
        <a:tcBdr/>
      </a:tcStyle>
    </a:swCell>
    <a:firstRow>
      <a:tcTxStyle b="on" i="off">
        <a:font>
          <a:latin typeface="等线"/>
          <a:ea typeface="等线"/>
          <a:cs typeface="等线"/>
        </a:font>
        <a:schemeClr val="lt1"/>
      </a:tcTxStyle>
      <a:tcStyle>
        <a:tcBdr>
          <a:bottom>
            <a:ln w="25400" cap="flat" cmpd="sng">
              <a:solidFill>
                <a:schemeClr val="dk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33" autoAdjust="0"/>
    <p:restoredTop sz="94660"/>
  </p:normalViewPr>
  <p:slideViewPr>
    <p:cSldViewPr snapToGrid="0">
      <p:cViewPr varScale="1">
        <p:scale>
          <a:sx n="84" d="100"/>
          <a:sy n="84" d="100"/>
        </p:scale>
        <p:origin x="830" y="82"/>
      </p:cViewPr>
      <p:guideLst>
        <p:guide orient="horz" pos="2478"/>
        <p:guide pos="3795"/>
        <p:guide orient="horz" pos="96"/>
        <p:guide pos="529"/>
        <p:guide pos="7174"/>
        <p:guide orient="horz" pos="550"/>
        <p:guide orient="horz" pos="799"/>
        <p:guide orient="horz" pos="4020"/>
      </p:guideLst>
    </p:cSldViewPr>
  </p:slideViewPr>
  <p:notesTextViewPr>
    <p:cViewPr>
      <p:scale>
        <a:sx n="3" d="2"/>
        <a:sy n="3" d="2"/>
      </p:scale>
      <p:origin x="0" y="0"/>
    </p:cViewPr>
  </p:notesTextViewPr>
  <p:sorterViewPr>
    <p:cViewPr>
      <p:scale>
        <a:sx n="100" d="100"/>
        <a:sy n="100" d="100"/>
      </p:scale>
      <p:origin x="0" y="-131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99"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79984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Tahoma" panose="020B0604030504040204" pitchFamily="34" charset="0"/>
                <a:ea typeface="Tahoma" panose="020B0604030504040204" pitchFamily="34" charset="0"/>
                <a:cs typeface="Tahoma" panose="020B0604030504040204" pitchFamily="34" charset="0"/>
              </a:rPr>
              <a:t>2</a:t>
            </a:fld>
            <a:endParaRP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6406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Tahoma" panose="020B0604030504040204" pitchFamily="34" charset="0"/>
                <a:ea typeface="Tahoma" panose="020B0604030504040204" pitchFamily="34" charset="0"/>
                <a:cs typeface="Tahoma" panose="020B0604030504040204" pitchFamily="34" charset="0"/>
              </a:rPr>
              <a:t>3</a:t>
            </a:fld>
            <a:endParaRPr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0407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5" name="Google Shape;15;p2"/>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838204" y="365127"/>
            <a:ext cx="105156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56" name="Google Shape;56;p13"/>
          <p:cNvSpPr txBox="1">
            <a:spLocks noGrp="1"/>
          </p:cNvSpPr>
          <p:nvPr>
            <p:ph type="body" idx="1"/>
          </p:nvPr>
        </p:nvSpPr>
        <p:spPr>
          <a:xfrm>
            <a:off x="838204" y="1825624"/>
            <a:ext cx="105156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1"/>
              </a:spcBef>
              <a:spcAft>
                <a:spcPts val="0"/>
              </a:spcAft>
              <a:buClr>
                <a:schemeClr val="dk1"/>
              </a:buClr>
              <a:buSzPts val="1800"/>
              <a:buChar char="●"/>
              <a:defRPr/>
            </a:lvl1pPr>
            <a:lvl2pPr marL="914400" lvl="1" indent="-342900" algn="l" rtl="0">
              <a:lnSpc>
                <a:spcPct val="90000"/>
              </a:lnSpc>
              <a:spcBef>
                <a:spcPts val="2100"/>
              </a:spcBef>
              <a:spcAft>
                <a:spcPts val="0"/>
              </a:spcAft>
              <a:buClr>
                <a:schemeClr val="dk1"/>
              </a:buClr>
              <a:buSzPts val="1800"/>
              <a:buChar char="○"/>
              <a:defRPr/>
            </a:lvl2pPr>
            <a:lvl3pPr marL="1371600" lvl="2" indent="-342900" algn="l" rtl="0">
              <a:lnSpc>
                <a:spcPct val="90000"/>
              </a:lnSpc>
              <a:spcBef>
                <a:spcPts val="2100"/>
              </a:spcBef>
              <a:spcAft>
                <a:spcPts val="0"/>
              </a:spcAft>
              <a:buClr>
                <a:schemeClr val="dk1"/>
              </a:buClr>
              <a:buSzPts val="1800"/>
              <a:buChar char="■"/>
              <a:defRPr/>
            </a:lvl3pPr>
            <a:lvl4pPr marL="1828800" lvl="3" indent="-342900" algn="l" rtl="0">
              <a:lnSpc>
                <a:spcPct val="90000"/>
              </a:lnSpc>
              <a:spcBef>
                <a:spcPts val="2100"/>
              </a:spcBef>
              <a:spcAft>
                <a:spcPts val="0"/>
              </a:spcAft>
              <a:buClr>
                <a:schemeClr val="dk1"/>
              </a:buClr>
              <a:buSzPts val="1800"/>
              <a:buChar char="●"/>
              <a:defRPr/>
            </a:lvl4pPr>
            <a:lvl5pPr marL="2286000" lvl="4" indent="-342900" algn="l" rtl="0">
              <a:lnSpc>
                <a:spcPct val="90000"/>
              </a:lnSpc>
              <a:spcBef>
                <a:spcPts val="2100"/>
              </a:spcBef>
              <a:spcAft>
                <a:spcPts val="0"/>
              </a:spcAft>
              <a:buClr>
                <a:schemeClr val="dk1"/>
              </a:buClr>
              <a:buSzPts val="1800"/>
              <a:buChar char="○"/>
              <a:defRPr/>
            </a:lvl5pPr>
            <a:lvl6pPr marL="2743200" lvl="5" indent="-342900" algn="l" rtl="0">
              <a:lnSpc>
                <a:spcPct val="90000"/>
              </a:lnSpc>
              <a:spcBef>
                <a:spcPts val="2100"/>
              </a:spcBef>
              <a:spcAft>
                <a:spcPts val="0"/>
              </a:spcAft>
              <a:buClr>
                <a:schemeClr val="dk1"/>
              </a:buClr>
              <a:buSzPts val="1800"/>
              <a:buChar char="■"/>
              <a:defRPr/>
            </a:lvl6pPr>
            <a:lvl7pPr marL="3200400" lvl="6" indent="-342900" algn="l" rtl="0">
              <a:lnSpc>
                <a:spcPct val="90000"/>
              </a:lnSpc>
              <a:spcBef>
                <a:spcPts val="2100"/>
              </a:spcBef>
              <a:spcAft>
                <a:spcPts val="0"/>
              </a:spcAft>
              <a:buClr>
                <a:schemeClr val="dk1"/>
              </a:buClr>
              <a:buSzPts val="1800"/>
              <a:buChar char="●"/>
              <a:defRPr/>
            </a:lvl7pPr>
            <a:lvl8pPr marL="3657600" lvl="7" indent="-342900" algn="l" rtl="0">
              <a:lnSpc>
                <a:spcPct val="90000"/>
              </a:lnSpc>
              <a:spcBef>
                <a:spcPts val="2100"/>
              </a:spcBef>
              <a:spcAft>
                <a:spcPts val="0"/>
              </a:spcAft>
              <a:buClr>
                <a:schemeClr val="dk1"/>
              </a:buClr>
              <a:buSzPts val="1800"/>
              <a:buChar char="○"/>
              <a:defRPr/>
            </a:lvl8pPr>
            <a:lvl9pPr marL="4114800" lvl="8" indent="-342900" algn="l" rtl="0">
              <a:lnSpc>
                <a:spcPct val="90000"/>
              </a:lnSpc>
              <a:spcBef>
                <a:spcPts val="2100"/>
              </a:spcBef>
              <a:spcAft>
                <a:spcPts val="2100"/>
              </a:spcAft>
              <a:buClr>
                <a:schemeClr val="dk1"/>
              </a:buClr>
              <a:buSzPts val="1800"/>
              <a:buChar char="■"/>
              <a:defRPr/>
            </a:lvl9pPr>
          </a:lstStyle>
          <a:p>
            <a:endParaRPr/>
          </a:p>
        </p:txBody>
      </p:sp>
      <p:sp>
        <p:nvSpPr>
          <p:cNvPr id="57" name="Google Shape;57;p13"/>
          <p:cNvSpPr txBox="1">
            <a:spLocks noGrp="1"/>
          </p:cNvSpPr>
          <p:nvPr>
            <p:ph type="dt" idx="10"/>
          </p:nvPr>
        </p:nvSpPr>
        <p:spPr>
          <a:xfrm>
            <a:off x="838202" y="6356354"/>
            <a:ext cx="2743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atin typeface="Tahoma" panose="020B0604030504040204" pitchFamily="34" charset="0"/>
                <a:ea typeface="Tahoma" panose="020B0604030504040204" pitchFamily="34" charset="0"/>
                <a:cs typeface="Tahoma" panose="020B060403050404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x-none" dirty="0"/>
          </a:p>
        </p:txBody>
      </p:sp>
      <p:sp>
        <p:nvSpPr>
          <p:cNvPr id="58" name="Google Shape;58;p13"/>
          <p:cNvSpPr txBox="1">
            <a:spLocks noGrp="1"/>
          </p:cNvSpPr>
          <p:nvPr>
            <p:ph type="ftr" idx="11"/>
          </p:nvPr>
        </p:nvSpPr>
        <p:spPr>
          <a:xfrm>
            <a:off x="4038605" y="6356354"/>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atin typeface="Tahoma" panose="020B0604030504040204" pitchFamily="34" charset="0"/>
                <a:ea typeface="Tahoma" panose="020B0604030504040204" pitchFamily="34" charset="0"/>
                <a:cs typeface="Tahoma" panose="020B0604030504040204" pitchFamily="34" charset="0"/>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lang="x-none" dirty="0"/>
          </a:p>
        </p:txBody>
      </p:sp>
      <p:sp>
        <p:nvSpPr>
          <p:cNvPr id="59" name="Google Shape;59;p13"/>
          <p:cNvSpPr txBox="1">
            <a:spLocks noGrp="1"/>
          </p:cNvSpPr>
          <p:nvPr>
            <p:ph type="sldNum" idx="12"/>
          </p:nvPr>
        </p:nvSpPr>
        <p:spPr>
          <a:xfrm>
            <a:off x="8610601" y="6356354"/>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D5F7D13-D38C-4F16-A700-373958473EB3}"/>
              </a:ext>
            </a:extLst>
          </p:cNvPr>
          <p:cNvSpPr>
            <a:spLocks noGrp="1"/>
          </p:cNvSpPr>
          <p:nvPr>
            <p:ph type="title"/>
          </p:nvPr>
        </p:nvSpPr>
        <p:spPr>
          <a:xfrm>
            <a:off x="838200" y="365125"/>
            <a:ext cx="10515600" cy="1325563"/>
          </a:xfrm>
          <a:prstGeom prst="rect">
            <a:avLst/>
          </a:prstGeom>
        </p:spPr>
        <p:txBody>
          <a:bodyPr/>
          <a:lstStyle/>
          <a:p>
            <a:r>
              <a:rPr lang="it-IT"/>
              <a:t>Fare clic per modificare lo stile del titolo</a:t>
            </a:r>
          </a:p>
        </p:txBody>
      </p:sp>
      <p:sp>
        <p:nvSpPr>
          <p:cNvPr id="3" name="Segnaposto contenuto 2">
            <a:extLst>
              <a:ext uri="{FF2B5EF4-FFF2-40B4-BE49-F238E27FC236}">
                <a16:creationId xmlns:a16="http://schemas.microsoft.com/office/drawing/2014/main" xmlns="" id="{4AB0A93F-BF1F-4E34-92BB-4C63AE5F7AF0}"/>
              </a:ext>
            </a:extLst>
          </p:cNvPr>
          <p:cNvSpPr>
            <a:spLocks noGrp="1"/>
          </p:cNvSpPr>
          <p:nvPr>
            <p:ph idx="1"/>
          </p:nvPr>
        </p:nvSpPr>
        <p:spPr/>
        <p:txBody>
          <a:bodyPr/>
          <a:lstStyle>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xmlns="" id="{FF709770-83F4-4F47-BA40-76426E06CB98}"/>
              </a:ext>
            </a:extLst>
          </p:cNvPr>
          <p:cNvSpPr>
            <a:spLocks noGrp="1"/>
          </p:cNvSpPr>
          <p:nvPr>
            <p:ph type="dt" sz="half" idx="10"/>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fld id="{A9F5620A-D2A5-4C86-A870-7E0A886E34A2}" type="datetime1">
              <a:rPr lang="it-IT" smtClean="0"/>
              <a:pPr/>
              <a:t>16/08/2020</a:t>
            </a:fld>
            <a:endParaRPr lang="it-IT"/>
          </a:p>
        </p:txBody>
      </p:sp>
      <p:sp>
        <p:nvSpPr>
          <p:cNvPr id="5" name="Segnaposto piè di pagina 4">
            <a:extLst>
              <a:ext uri="{FF2B5EF4-FFF2-40B4-BE49-F238E27FC236}">
                <a16:creationId xmlns:a16="http://schemas.microsoft.com/office/drawing/2014/main" xmlns="" id="{D5E99993-D0DF-40C4-89A1-70B956483150}"/>
              </a:ext>
            </a:extLst>
          </p:cNvPr>
          <p:cNvSpPr>
            <a:spLocks noGrp="1"/>
          </p:cNvSpPr>
          <p:nvPr>
            <p:ph type="ftr" sz="quarter" idx="11"/>
          </p:nvPr>
        </p:nvSpPr>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it-IT"/>
              <a:t>Tecnologie e Applicazioni</a:t>
            </a:r>
          </a:p>
        </p:txBody>
      </p:sp>
      <p:sp>
        <p:nvSpPr>
          <p:cNvPr id="6" name="Segnaposto numero diapositiva 5">
            <a:extLst>
              <a:ext uri="{FF2B5EF4-FFF2-40B4-BE49-F238E27FC236}">
                <a16:creationId xmlns:a16="http://schemas.microsoft.com/office/drawing/2014/main" xmlns="" id="{FE8D971A-836D-4D37-9D1B-85B7AC51CA5E}"/>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185833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A7408612-9307-4369-AE0E-8E2B9EE841A8}"/>
              </a:ext>
            </a:extLst>
          </p:cNvPr>
          <p:cNvSpPr>
            <a:spLocks noGrp="1"/>
          </p:cNvSpPr>
          <p:nvPr>
            <p:ph type="ctrTitle"/>
          </p:nvPr>
        </p:nvSpPr>
        <p:spPr>
          <a:xfrm>
            <a:off x="1524000" y="1122363"/>
            <a:ext cx="9144000" cy="2387600"/>
          </a:xfrm>
          <a:prstGeom prst="rect">
            <a:avLst/>
          </a:prstGeom>
        </p:spPr>
        <p:txBody>
          <a:bodyPr anchor="b"/>
          <a:lstStyle>
            <a:lvl1pPr algn="ctr">
              <a:defRPr sz="6000">
                <a:latin typeface="Tahoma" panose="020B0604030504040204" pitchFamily="34" charset="0"/>
              </a:defRPr>
            </a:lvl1pPr>
          </a:lstStyle>
          <a:p>
            <a:r>
              <a:rPr lang="it-IT" dirty="0"/>
              <a:t>Fare clic per modificare lo stile del titolo</a:t>
            </a:r>
          </a:p>
        </p:txBody>
      </p:sp>
      <p:sp>
        <p:nvSpPr>
          <p:cNvPr id="3" name="Sottotitolo 2">
            <a:extLst>
              <a:ext uri="{FF2B5EF4-FFF2-40B4-BE49-F238E27FC236}">
                <a16:creationId xmlns:a16="http://schemas.microsoft.com/office/drawing/2014/main" xmlns="" id="{1FAA0D8A-B8BD-4919-BE4C-E18EA0131B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xmlns="" id="{D522F88D-D21D-4F15-B486-B97D9B9768DE}"/>
              </a:ext>
            </a:extLst>
          </p:cNvPr>
          <p:cNvSpPr>
            <a:spLocks noGrp="1"/>
          </p:cNvSpPr>
          <p:nvPr>
            <p:ph type="dt" sz="half" idx="10"/>
          </p:nvPr>
        </p:nvSpPr>
        <p:spPr/>
        <p:txBody>
          <a:bodyPr/>
          <a:lstStyle/>
          <a:p>
            <a:fld id="{745ECC1D-F091-431F-9FAA-A39A80BE1EA2}" type="datetime1">
              <a:rPr lang="it-IT" smtClean="0"/>
              <a:t>16/08/2020</a:t>
            </a:fld>
            <a:endParaRPr lang="it-IT"/>
          </a:p>
        </p:txBody>
      </p:sp>
      <p:sp>
        <p:nvSpPr>
          <p:cNvPr id="5" name="Segnaposto piè di pagina 4">
            <a:extLst>
              <a:ext uri="{FF2B5EF4-FFF2-40B4-BE49-F238E27FC236}">
                <a16:creationId xmlns:a16="http://schemas.microsoft.com/office/drawing/2014/main" xmlns="" id="{2FCD588E-993C-4371-BE8E-BEBFAA7A5AEC}"/>
              </a:ext>
            </a:extLst>
          </p:cNvPr>
          <p:cNvSpPr>
            <a:spLocks noGrp="1"/>
          </p:cNvSpPr>
          <p:nvPr>
            <p:ph type="ftr" sz="quarter" idx="11"/>
          </p:nvPr>
        </p:nvSpPr>
        <p:spPr/>
        <p:txBody>
          <a:bodyPr/>
          <a:lstStyle/>
          <a:p>
            <a:r>
              <a:rPr lang="it-IT"/>
              <a:t>Tecnologie e Applicazioni</a:t>
            </a:r>
          </a:p>
        </p:txBody>
      </p:sp>
      <p:sp>
        <p:nvSpPr>
          <p:cNvPr id="6" name="Segnaposto numero diapositiva 5">
            <a:extLst>
              <a:ext uri="{FF2B5EF4-FFF2-40B4-BE49-F238E27FC236}">
                <a16:creationId xmlns:a16="http://schemas.microsoft.com/office/drawing/2014/main" xmlns="" id="{4F32AF12-46FA-48D8-81A5-B0216FCCC67F}"/>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2370462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4D5F7D13-D38C-4F16-A700-373958473EB3}"/>
              </a:ext>
            </a:extLst>
          </p:cNvPr>
          <p:cNvSpPr>
            <a:spLocks noGrp="1"/>
          </p:cNvSpPr>
          <p:nvPr>
            <p:ph type="title"/>
          </p:nvPr>
        </p:nvSpPr>
        <p:spPr>
          <a:xfrm>
            <a:off x="838200" y="365125"/>
            <a:ext cx="10515600" cy="1325563"/>
          </a:xfrm>
          <a:prstGeom prst="rect">
            <a:avLst/>
          </a:prstGeom>
        </p:spPr>
        <p:txBody>
          <a:bodyPr/>
          <a:lstStyle>
            <a:lvl1pPr>
              <a:defRPr>
                <a:latin typeface="Tahoma" panose="020B0604030504040204" pitchFamily="34" charset="0"/>
              </a:defRPr>
            </a:lvl1pPr>
          </a:lstStyle>
          <a:p>
            <a:r>
              <a:rPr lang="it-IT" dirty="0"/>
              <a:t>Fare clic per modificare lo stile del titolo</a:t>
            </a:r>
          </a:p>
        </p:txBody>
      </p:sp>
      <p:sp>
        <p:nvSpPr>
          <p:cNvPr id="3" name="Segnaposto contenuto 2">
            <a:extLst>
              <a:ext uri="{FF2B5EF4-FFF2-40B4-BE49-F238E27FC236}">
                <a16:creationId xmlns:a16="http://schemas.microsoft.com/office/drawing/2014/main" xmlns="" id="{4AB0A93F-BF1F-4E34-92BB-4C63AE5F7AF0}"/>
              </a:ext>
            </a:extLst>
          </p:cNvPr>
          <p:cNvSpPr>
            <a:spLocks noGrp="1"/>
          </p:cNvSpPr>
          <p:nvPr>
            <p:ph idx="1"/>
          </p:nvPr>
        </p:nvSpPr>
        <p:spPr/>
        <p:txBody>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xmlns="" id="{FF709770-83F4-4F47-BA40-76426E06CB98}"/>
              </a:ext>
            </a:extLst>
          </p:cNvPr>
          <p:cNvSpPr>
            <a:spLocks noGrp="1"/>
          </p:cNvSpPr>
          <p:nvPr>
            <p:ph type="dt" sz="half" idx="10"/>
          </p:nvPr>
        </p:nvSpPr>
        <p:spPr/>
        <p:txBody>
          <a:bodyPr/>
          <a:lstStyle/>
          <a:p>
            <a:fld id="{A9F5620A-D2A5-4C86-A870-7E0A886E34A2}" type="datetime1">
              <a:rPr lang="it-IT" smtClean="0"/>
              <a:t>16/08/2020</a:t>
            </a:fld>
            <a:endParaRPr lang="it-IT"/>
          </a:p>
        </p:txBody>
      </p:sp>
      <p:sp>
        <p:nvSpPr>
          <p:cNvPr id="5" name="Segnaposto piè di pagina 4">
            <a:extLst>
              <a:ext uri="{FF2B5EF4-FFF2-40B4-BE49-F238E27FC236}">
                <a16:creationId xmlns:a16="http://schemas.microsoft.com/office/drawing/2014/main" xmlns="" id="{D5E99993-D0DF-40C4-89A1-70B956483150}"/>
              </a:ext>
            </a:extLst>
          </p:cNvPr>
          <p:cNvSpPr>
            <a:spLocks noGrp="1"/>
          </p:cNvSpPr>
          <p:nvPr>
            <p:ph type="ftr" sz="quarter" idx="11"/>
          </p:nvPr>
        </p:nvSpPr>
        <p:spPr/>
        <p:txBody>
          <a:bodyPr/>
          <a:lstStyle/>
          <a:p>
            <a:r>
              <a:rPr lang="it-IT"/>
              <a:t>Tecnologie e Applicazioni</a:t>
            </a:r>
          </a:p>
        </p:txBody>
      </p:sp>
      <p:sp>
        <p:nvSpPr>
          <p:cNvPr id="6" name="Segnaposto numero diapositiva 5">
            <a:extLst>
              <a:ext uri="{FF2B5EF4-FFF2-40B4-BE49-F238E27FC236}">
                <a16:creationId xmlns:a16="http://schemas.microsoft.com/office/drawing/2014/main" xmlns="" id="{FE8D971A-836D-4D37-9D1B-85B7AC51CA5E}"/>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7962562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E4A903E0-3DA3-4000-83A2-85F7296D4656}"/>
              </a:ext>
            </a:extLst>
          </p:cNvPr>
          <p:cNvSpPr>
            <a:spLocks noGrp="1"/>
          </p:cNvSpPr>
          <p:nvPr>
            <p:ph type="title"/>
          </p:nvPr>
        </p:nvSpPr>
        <p:spPr>
          <a:xfrm>
            <a:off x="831850" y="1709738"/>
            <a:ext cx="10515600" cy="2852737"/>
          </a:xfrm>
          <a:prstGeom prst="rect">
            <a:avLst/>
          </a:prstGeom>
        </p:spPr>
        <p:txBody>
          <a:bodyPr anchor="b"/>
          <a:lstStyle>
            <a:lvl1pPr>
              <a:defRPr sz="6000">
                <a:latin typeface="Tahoma" panose="020B0604030504040204" pitchFamily="34" charset="0"/>
              </a:defRPr>
            </a:lvl1pPr>
          </a:lstStyle>
          <a:p>
            <a:r>
              <a:rPr lang="it-IT" dirty="0"/>
              <a:t>Fare clic per modificare lo stile del titolo</a:t>
            </a:r>
          </a:p>
        </p:txBody>
      </p:sp>
      <p:sp>
        <p:nvSpPr>
          <p:cNvPr id="3" name="Segnaposto testo 2">
            <a:extLst>
              <a:ext uri="{FF2B5EF4-FFF2-40B4-BE49-F238E27FC236}">
                <a16:creationId xmlns:a16="http://schemas.microsoft.com/office/drawing/2014/main" xmlns="" id="{24167D9B-D133-4543-AB4B-79F7C95F84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xmlns="" id="{E9282D2C-6BEC-48FC-BB58-F2B0DFB51955}"/>
              </a:ext>
            </a:extLst>
          </p:cNvPr>
          <p:cNvSpPr>
            <a:spLocks noGrp="1"/>
          </p:cNvSpPr>
          <p:nvPr>
            <p:ph type="dt" sz="half" idx="10"/>
          </p:nvPr>
        </p:nvSpPr>
        <p:spPr/>
        <p:txBody>
          <a:bodyPr/>
          <a:lstStyle/>
          <a:p>
            <a:fld id="{7CB6B2F5-C8B2-439A-B648-6566C9DC72CF}" type="datetime1">
              <a:rPr lang="it-IT" smtClean="0"/>
              <a:t>16/08/2020</a:t>
            </a:fld>
            <a:endParaRPr lang="it-IT"/>
          </a:p>
        </p:txBody>
      </p:sp>
      <p:sp>
        <p:nvSpPr>
          <p:cNvPr id="5" name="Segnaposto piè di pagina 4">
            <a:extLst>
              <a:ext uri="{FF2B5EF4-FFF2-40B4-BE49-F238E27FC236}">
                <a16:creationId xmlns:a16="http://schemas.microsoft.com/office/drawing/2014/main" xmlns="" id="{0DDBE9EA-BE8C-40EC-B3A4-FCBA5882FFCF}"/>
              </a:ext>
            </a:extLst>
          </p:cNvPr>
          <p:cNvSpPr>
            <a:spLocks noGrp="1"/>
          </p:cNvSpPr>
          <p:nvPr>
            <p:ph type="ftr" sz="quarter" idx="11"/>
          </p:nvPr>
        </p:nvSpPr>
        <p:spPr/>
        <p:txBody>
          <a:bodyPr/>
          <a:lstStyle/>
          <a:p>
            <a:r>
              <a:rPr lang="it-IT"/>
              <a:t>Tecnologie e Applicazioni</a:t>
            </a:r>
          </a:p>
        </p:txBody>
      </p:sp>
      <p:sp>
        <p:nvSpPr>
          <p:cNvPr id="6" name="Segnaposto numero diapositiva 5">
            <a:extLst>
              <a:ext uri="{FF2B5EF4-FFF2-40B4-BE49-F238E27FC236}">
                <a16:creationId xmlns:a16="http://schemas.microsoft.com/office/drawing/2014/main" xmlns="" id="{789E7905-7D14-477D-BE04-900DE6C4900C}"/>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3849439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4124DAF-CB7A-454A-8F80-8DBC465E590B}"/>
              </a:ext>
            </a:extLst>
          </p:cNvPr>
          <p:cNvSpPr>
            <a:spLocks noGrp="1"/>
          </p:cNvSpPr>
          <p:nvPr>
            <p:ph type="title"/>
          </p:nvPr>
        </p:nvSpPr>
        <p:spPr>
          <a:xfrm>
            <a:off x="838200" y="365125"/>
            <a:ext cx="10515600" cy="1325563"/>
          </a:xfrm>
          <a:prstGeom prst="rect">
            <a:avLst/>
          </a:prstGeom>
        </p:spPr>
        <p:txBody>
          <a:bodyPr/>
          <a:lstStyle>
            <a:lvl1pPr>
              <a:defRPr>
                <a:latin typeface="Tahoma" panose="020B0604030504040204" pitchFamily="34" charset="0"/>
              </a:defRPr>
            </a:lvl1pPr>
          </a:lstStyle>
          <a:p>
            <a:r>
              <a:rPr lang="it-IT" dirty="0"/>
              <a:t>Fare clic per modificare lo stile del titolo</a:t>
            </a:r>
          </a:p>
        </p:txBody>
      </p:sp>
      <p:sp>
        <p:nvSpPr>
          <p:cNvPr id="3" name="Segnaposto contenuto 2">
            <a:extLst>
              <a:ext uri="{FF2B5EF4-FFF2-40B4-BE49-F238E27FC236}">
                <a16:creationId xmlns:a16="http://schemas.microsoft.com/office/drawing/2014/main" xmlns="" id="{05448FAF-FAC8-4BEB-B004-F151EABFD709}"/>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xmlns="" id="{FEB4B460-E507-4B0A-B5BB-23B84A596F01}"/>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xmlns="" id="{BD957324-19C3-461F-8ACD-516FE5EC000C}"/>
              </a:ext>
            </a:extLst>
          </p:cNvPr>
          <p:cNvSpPr>
            <a:spLocks noGrp="1"/>
          </p:cNvSpPr>
          <p:nvPr>
            <p:ph type="dt" sz="half" idx="10"/>
          </p:nvPr>
        </p:nvSpPr>
        <p:spPr/>
        <p:txBody>
          <a:bodyPr/>
          <a:lstStyle/>
          <a:p>
            <a:fld id="{0E69E1A9-B664-4621-A8C9-173795CC7C74}" type="datetime1">
              <a:rPr lang="it-IT" smtClean="0"/>
              <a:t>16/08/2020</a:t>
            </a:fld>
            <a:endParaRPr lang="it-IT"/>
          </a:p>
        </p:txBody>
      </p:sp>
      <p:sp>
        <p:nvSpPr>
          <p:cNvPr id="6" name="Segnaposto piè di pagina 5">
            <a:extLst>
              <a:ext uri="{FF2B5EF4-FFF2-40B4-BE49-F238E27FC236}">
                <a16:creationId xmlns:a16="http://schemas.microsoft.com/office/drawing/2014/main" xmlns="" id="{702004C5-2DD4-446A-ABD9-5C7DFD9396C0}"/>
              </a:ext>
            </a:extLst>
          </p:cNvPr>
          <p:cNvSpPr>
            <a:spLocks noGrp="1"/>
          </p:cNvSpPr>
          <p:nvPr>
            <p:ph type="ftr" sz="quarter" idx="11"/>
          </p:nvPr>
        </p:nvSpPr>
        <p:spPr/>
        <p:txBody>
          <a:bodyPr/>
          <a:lstStyle/>
          <a:p>
            <a:r>
              <a:rPr lang="it-IT"/>
              <a:t>Tecnologie e Applicazioni</a:t>
            </a:r>
          </a:p>
        </p:txBody>
      </p:sp>
      <p:sp>
        <p:nvSpPr>
          <p:cNvPr id="7" name="Segnaposto numero diapositiva 6">
            <a:extLst>
              <a:ext uri="{FF2B5EF4-FFF2-40B4-BE49-F238E27FC236}">
                <a16:creationId xmlns:a16="http://schemas.microsoft.com/office/drawing/2014/main" xmlns="" id="{0D572EEA-8694-497B-9F1E-9C3D5625C13E}"/>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1004009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629B4711-2DDB-4163-9F0F-D09BB1EF39B0}"/>
              </a:ext>
            </a:extLst>
          </p:cNvPr>
          <p:cNvSpPr>
            <a:spLocks noGrp="1"/>
          </p:cNvSpPr>
          <p:nvPr>
            <p:ph type="title"/>
          </p:nvPr>
        </p:nvSpPr>
        <p:spPr>
          <a:xfrm>
            <a:off x="839788" y="365125"/>
            <a:ext cx="10515600" cy="1325563"/>
          </a:xfrm>
          <a:prstGeom prst="rect">
            <a:avLst/>
          </a:prstGeom>
        </p:spPr>
        <p:txBody>
          <a:bodyPr/>
          <a:lstStyle>
            <a:lvl1pPr>
              <a:defRPr>
                <a:latin typeface="Tahoma" panose="020B0604030504040204" pitchFamily="34" charset="0"/>
              </a:defRPr>
            </a:lvl1pPr>
          </a:lstStyle>
          <a:p>
            <a:r>
              <a:rPr lang="it-IT" dirty="0"/>
              <a:t>Fare clic per modificare lo stile del titolo</a:t>
            </a:r>
          </a:p>
        </p:txBody>
      </p:sp>
      <p:sp>
        <p:nvSpPr>
          <p:cNvPr id="3" name="Segnaposto testo 2">
            <a:extLst>
              <a:ext uri="{FF2B5EF4-FFF2-40B4-BE49-F238E27FC236}">
                <a16:creationId xmlns:a16="http://schemas.microsoft.com/office/drawing/2014/main" xmlns="" id="{F431E822-76CD-449B-9959-95ADB49918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xmlns="" id="{A3220033-E842-4BE5-A3E5-35619D17B02E}"/>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xmlns="" id="{B499E9E3-02B4-46D7-8B5A-F6A3C5BA76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xmlns="" id="{13C17B47-9001-43DE-AD62-29FC143A1A20}"/>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xmlns="" id="{1B61755A-5473-445A-9B26-42A4CAAD9E55}"/>
              </a:ext>
            </a:extLst>
          </p:cNvPr>
          <p:cNvSpPr>
            <a:spLocks noGrp="1"/>
          </p:cNvSpPr>
          <p:nvPr>
            <p:ph type="dt" sz="half" idx="10"/>
          </p:nvPr>
        </p:nvSpPr>
        <p:spPr/>
        <p:txBody>
          <a:bodyPr/>
          <a:lstStyle/>
          <a:p>
            <a:fld id="{0EA2F4D6-4743-4098-9DE2-43D7BD887BFD}" type="datetime1">
              <a:rPr lang="it-IT" smtClean="0"/>
              <a:t>16/08/2020</a:t>
            </a:fld>
            <a:endParaRPr lang="it-IT"/>
          </a:p>
        </p:txBody>
      </p:sp>
      <p:sp>
        <p:nvSpPr>
          <p:cNvPr id="8" name="Segnaposto piè di pagina 7">
            <a:extLst>
              <a:ext uri="{FF2B5EF4-FFF2-40B4-BE49-F238E27FC236}">
                <a16:creationId xmlns:a16="http://schemas.microsoft.com/office/drawing/2014/main" xmlns="" id="{998A1381-D390-4229-AF00-22D7EFAC2A05}"/>
              </a:ext>
            </a:extLst>
          </p:cNvPr>
          <p:cNvSpPr>
            <a:spLocks noGrp="1"/>
          </p:cNvSpPr>
          <p:nvPr>
            <p:ph type="ftr" sz="quarter" idx="11"/>
          </p:nvPr>
        </p:nvSpPr>
        <p:spPr/>
        <p:txBody>
          <a:bodyPr/>
          <a:lstStyle/>
          <a:p>
            <a:r>
              <a:rPr lang="it-IT"/>
              <a:t>Tecnologie e Applicazioni</a:t>
            </a:r>
          </a:p>
        </p:txBody>
      </p:sp>
      <p:sp>
        <p:nvSpPr>
          <p:cNvPr id="9" name="Segnaposto numero diapositiva 8">
            <a:extLst>
              <a:ext uri="{FF2B5EF4-FFF2-40B4-BE49-F238E27FC236}">
                <a16:creationId xmlns:a16="http://schemas.microsoft.com/office/drawing/2014/main" xmlns="" id="{ACD69902-621A-48CF-BB00-A69D87012C65}"/>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2044433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14310F29-C9CF-4555-A14A-EBB864B3DD1B}"/>
              </a:ext>
            </a:extLst>
          </p:cNvPr>
          <p:cNvSpPr>
            <a:spLocks noGrp="1"/>
          </p:cNvSpPr>
          <p:nvPr>
            <p:ph type="title"/>
          </p:nvPr>
        </p:nvSpPr>
        <p:spPr>
          <a:xfrm>
            <a:off x="838200" y="365125"/>
            <a:ext cx="10515600" cy="1325563"/>
          </a:xfrm>
          <a:prstGeom prst="rect">
            <a:avLst/>
          </a:prstGeom>
        </p:spPr>
        <p:txBody>
          <a:bodyPr/>
          <a:lstStyle>
            <a:lvl1pPr>
              <a:defRPr>
                <a:latin typeface="Tahoma" panose="020B0604030504040204" pitchFamily="34" charset="0"/>
              </a:defRPr>
            </a:lvl1pPr>
          </a:lstStyle>
          <a:p>
            <a:r>
              <a:rPr lang="it-IT" dirty="0"/>
              <a:t>Fare clic per modificare lo stile del titolo</a:t>
            </a:r>
          </a:p>
        </p:txBody>
      </p:sp>
      <p:sp>
        <p:nvSpPr>
          <p:cNvPr id="3" name="Segnaposto data 2">
            <a:extLst>
              <a:ext uri="{FF2B5EF4-FFF2-40B4-BE49-F238E27FC236}">
                <a16:creationId xmlns:a16="http://schemas.microsoft.com/office/drawing/2014/main" xmlns="" id="{350A6E4E-ADBE-4AC2-9F11-F4DBF612EDD3}"/>
              </a:ext>
            </a:extLst>
          </p:cNvPr>
          <p:cNvSpPr>
            <a:spLocks noGrp="1"/>
          </p:cNvSpPr>
          <p:nvPr>
            <p:ph type="dt" sz="half" idx="10"/>
          </p:nvPr>
        </p:nvSpPr>
        <p:spPr/>
        <p:txBody>
          <a:bodyPr/>
          <a:lstStyle/>
          <a:p>
            <a:fld id="{B0D4FBB6-0849-48AC-8AB1-9CC5B901B05B}" type="datetime1">
              <a:rPr lang="it-IT" smtClean="0"/>
              <a:t>16/08/2020</a:t>
            </a:fld>
            <a:endParaRPr lang="it-IT"/>
          </a:p>
        </p:txBody>
      </p:sp>
      <p:sp>
        <p:nvSpPr>
          <p:cNvPr id="4" name="Segnaposto piè di pagina 3">
            <a:extLst>
              <a:ext uri="{FF2B5EF4-FFF2-40B4-BE49-F238E27FC236}">
                <a16:creationId xmlns:a16="http://schemas.microsoft.com/office/drawing/2014/main" xmlns="" id="{5B810B40-F7FA-4D00-8491-8E884F96B76A}"/>
              </a:ext>
            </a:extLst>
          </p:cNvPr>
          <p:cNvSpPr>
            <a:spLocks noGrp="1"/>
          </p:cNvSpPr>
          <p:nvPr>
            <p:ph type="ftr" sz="quarter" idx="11"/>
          </p:nvPr>
        </p:nvSpPr>
        <p:spPr/>
        <p:txBody>
          <a:bodyPr/>
          <a:lstStyle/>
          <a:p>
            <a:r>
              <a:rPr lang="it-IT"/>
              <a:t>Tecnologie e Applicazioni</a:t>
            </a:r>
          </a:p>
        </p:txBody>
      </p:sp>
      <p:sp>
        <p:nvSpPr>
          <p:cNvPr id="5" name="Segnaposto numero diapositiva 4">
            <a:extLst>
              <a:ext uri="{FF2B5EF4-FFF2-40B4-BE49-F238E27FC236}">
                <a16:creationId xmlns:a16="http://schemas.microsoft.com/office/drawing/2014/main" xmlns="" id="{C171EAED-67F6-4F56-BD45-20BEBD17A92E}"/>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121433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xmlns="" id="{3CB18EF0-1403-4437-92DE-94A0599211D4}"/>
              </a:ext>
            </a:extLst>
          </p:cNvPr>
          <p:cNvSpPr>
            <a:spLocks noGrp="1"/>
          </p:cNvSpPr>
          <p:nvPr>
            <p:ph type="dt" sz="half" idx="10"/>
          </p:nvPr>
        </p:nvSpPr>
        <p:spPr/>
        <p:txBody>
          <a:bodyPr/>
          <a:lstStyle/>
          <a:p>
            <a:fld id="{2AFD7768-8FDE-4870-AB27-F8B196589AA3}" type="datetime1">
              <a:rPr lang="it-IT" smtClean="0"/>
              <a:t>16/08/2020</a:t>
            </a:fld>
            <a:endParaRPr lang="it-IT"/>
          </a:p>
        </p:txBody>
      </p:sp>
      <p:sp>
        <p:nvSpPr>
          <p:cNvPr id="3" name="Segnaposto piè di pagina 2">
            <a:extLst>
              <a:ext uri="{FF2B5EF4-FFF2-40B4-BE49-F238E27FC236}">
                <a16:creationId xmlns:a16="http://schemas.microsoft.com/office/drawing/2014/main" xmlns="" id="{181858BA-72FC-4F0C-9A3D-F894D1554059}"/>
              </a:ext>
            </a:extLst>
          </p:cNvPr>
          <p:cNvSpPr>
            <a:spLocks noGrp="1"/>
          </p:cNvSpPr>
          <p:nvPr>
            <p:ph type="ftr" sz="quarter" idx="11"/>
          </p:nvPr>
        </p:nvSpPr>
        <p:spPr/>
        <p:txBody>
          <a:bodyPr/>
          <a:lstStyle/>
          <a:p>
            <a:r>
              <a:rPr lang="it-IT"/>
              <a:t>Tecnologie e Applicazioni</a:t>
            </a:r>
          </a:p>
        </p:txBody>
      </p:sp>
      <p:sp>
        <p:nvSpPr>
          <p:cNvPr id="4" name="Segnaposto numero diapositiva 3">
            <a:extLst>
              <a:ext uri="{FF2B5EF4-FFF2-40B4-BE49-F238E27FC236}">
                <a16:creationId xmlns:a16="http://schemas.microsoft.com/office/drawing/2014/main" xmlns="" id="{3968B049-3A9A-4ED4-8DE2-8976FE2EAE80}"/>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310861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A33EF3E-0466-4E82-8ED2-FD00E05A6A52}"/>
              </a:ext>
            </a:extLst>
          </p:cNvPr>
          <p:cNvSpPr>
            <a:spLocks noGrp="1"/>
          </p:cNvSpPr>
          <p:nvPr>
            <p:ph type="title"/>
          </p:nvPr>
        </p:nvSpPr>
        <p:spPr>
          <a:xfrm>
            <a:off x="839788" y="457200"/>
            <a:ext cx="3932237" cy="1600200"/>
          </a:xfrm>
          <a:prstGeom prst="rect">
            <a:avLst/>
          </a:prstGeom>
        </p:spPr>
        <p:txBody>
          <a:bodyPr anchor="b"/>
          <a:lstStyle>
            <a:lvl1pPr>
              <a:defRPr sz="3200">
                <a:latin typeface="Tahoma" panose="020B0604030504040204" pitchFamily="34" charset="0"/>
              </a:defRPr>
            </a:lvl1pPr>
          </a:lstStyle>
          <a:p>
            <a:r>
              <a:rPr lang="it-IT" dirty="0"/>
              <a:t>Fare clic per modificare lo stile del titolo</a:t>
            </a:r>
          </a:p>
        </p:txBody>
      </p:sp>
      <p:sp>
        <p:nvSpPr>
          <p:cNvPr id="3" name="Segnaposto contenuto 2">
            <a:extLst>
              <a:ext uri="{FF2B5EF4-FFF2-40B4-BE49-F238E27FC236}">
                <a16:creationId xmlns:a16="http://schemas.microsoft.com/office/drawing/2014/main" xmlns="" id="{CB6A70D5-99C1-4FC3-8404-9637F62EE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xmlns="" id="{D4219868-2891-4523-8656-FC68F99DF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xmlns="" id="{765389F3-F2E0-41AF-9DB4-7A4093BC86D2}"/>
              </a:ext>
            </a:extLst>
          </p:cNvPr>
          <p:cNvSpPr>
            <a:spLocks noGrp="1"/>
          </p:cNvSpPr>
          <p:nvPr>
            <p:ph type="dt" sz="half" idx="10"/>
          </p:nvPr>
        </p:nvSpPr>
        <p:spPr/>
        <p:txBody>
          <a:bodyPr/>
          <a:lstStyle/>
          <a:p>
            <a:fld id="{9DE92AD3-6F9D-4850-816B-B789AD994A75}" type="datetime1">
              <a:rPr lang="it-IT" smtClean="0"/>
              <a:t>16/08/2020</a:t>
            </a:fld>
            <a:endParaRPr lang="it-IT"/>
          </a:p>
        </p:txBody>
      </p:sp>
      <p:sp>
        <p:nvSpPr>
          <p:cNvPr id="6" name="Segnaposto piè di pagina 5">
            <a:extLst>
              <a:ext uri="{FF2B5EF4-FFF2-40B4-BE49-F238E27FC236}">
                <a16:creationId xmlns:a16="http://schemas.microsoft.com/office/drawing/2014/main" xmlns="" id="{B7B6E8FF-C36E-4850-8314-E49DF68C8C9A}"/>
              </a:ext>
            </a:extLst>
          </p:cNvPr>
          <p:cNvSpPr>
            <a:spLocks noGrp="1"/>
          </p:cNvSpPr>
          <p:nvPr>
            <p:ph type="ftr" sz="quarter" idx="11"/>
          </p:nvPr>
        </p:nvSpPr>
        <p:spPr/>
        <p:txBody>
          <a:bodyPr/>
          <a:lstStyle/>
          <a:p>
            <a:r>
              <a:rPr lang="it-IT"/>
              <a:t>Tecnologie e Applicazioni</a:t>
            </a:r>
          </a:p>
        </p:txBody>
      </p:sp>
      <p:sp>
        <p:nvSpPr>
          <p:cNvPr id="7" name="Segnaposto numero diapositiva 6">
            <a:extLst>
              <a:ext uri="{FF2B5EF4-FFF2-40B4-BE49-F238E27FC236}">
                <a16:creationId xmlns:a16="http://schemas.microsoft.com/office/drawing/2014/main" xmlns="" id="{435072B0-8BA4-403A-9C60-03A3B34CC930}"/>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1323069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9D024A0E-A447-4DC5-8493-8C907E456C09}"/>
              </a:ext>
            </a:extLst>
          </p:cNvPr>
          <p:cNvSpPr>
            <a:spLocks noGrp="1"/>
          </p:cNvSpPr>
          <p:nvPr>
            <p:ph type="title"/>
          </p:nvPr>
        </p:nvSpPr>
        <p:spPr>
          <a:xfrm>
            <a:off x="839788" y="457200"/>
            <a:ext cx="3932237" cy="1600200"/>
          </a:xfrm>
          <a:prstGeom prst="rect">
            <a:avLst/>
          </a:prstGeom>
        </p:spPr>
        <p:txBody>
          <a:bodyPr anchor="b"/>
          <a:lstStyle>
            <a:lvl1pPr>
              <a:defRPr sz="3200">
                <a:latin typeface="Tahoma" panose="020B0604030504040204" pitchFamily="34" charset="0"/>
              </a:defRPr>
            </a:lvl1pPr>
          </a:lstStyle>
          <a:p>
            <a:r>
              <a:rPr lang="it-IT" dirty="0"/>
              <a:t>Fare clic per modificare lo stile del titolo</a:t>
            </a:r>
          </a:p>
        </p:txBody>
      </p:sp>
      <p:sp>
        <p:nvSpPr>
          <p:cNvPr id="3" name="Segnaposto immagine 2">
            <a:extLst>
              <a:ext uri="{FF2B5EF4-FFF2-40B4-BE49-F238E27FC236}">
                <a16:creationId xmlns:a16="http://schemas.microsoft.com/office/drawing/2014/main" xmlns="" id="{6B7813CF-A651-4B8B-B16E-AC1E8F460A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xmlns="" id="{A1D345CD-917A-448A-89D8-AA29E8424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xmlns="" id="{B894FFA0-FB25-4BA8-BC12-19943402B767}"/>
              </a:ext>
            </a:extLst>
          </p:cNvPr>
          <p:cNvSpPr>
            <a:spLocks noGrp="1"/>
          </p:cNvSpPr>
          <p:nvPr>
            <p:ph type="dt" sz="half" idx="10"/>
          </p:nvPr>
        </p:nvSpPr>
        <p:spPr/>
        <p:txBody>
          <a:bodyPr/>
          <a:lstStyle/>
          <a:p>
            <a:fld id="{3C803D4F-493F-4EDA-92D6-ECFC5C91DF05}" type="datetime1">
              <a:rPr lang="it-IT" smtClean="0"/>
              <a:t>16/08/2020</a:t>
            </a:fld>
            <a:endParaRPr lang="it-IT"/>
          </a:p>
        </p:txBody>
      </p:sp>
      <p:sp>
        <p:nvSpPr>
          <p:cNvPr id="6" name="Segnaposto piè di pagina 5">
            <a:extLst>
              <a:ext uri="{FF2B5EF4-FFF2-40B4-BE49-F238E27FC236}">
                <a16:creationId xmlns:a16="http://schemas.microsoft.com/office/drawing/2014/main" xmlns="" id="{9919AD23-BB04-4F7B-ABA6-615F80A706A3}"/>
              </a:ext>
            </a:extLst>
          </p:cNvPr>
          <p:cNvSpPr>
            <a:spLocks noGrp="1"/>
          </p:cNvSpPr>
          <p:nvPr>
            <p:ph type="ftr" sz="quarter" idx="11"/>
          </p:nvPr>
        </p:nvSpPr>
        <p:spPr/>
        <p:txBody>
          <a:bodyPr/>
          <a:lstStyle/>
          <a:p>
            <a:r>
              <a:rPr lang="it-IT"/>
              <a:t>Tecnologie e Applicazioni</a:t>
            </a:r>
          </a:p>
        </p:txBody>
      </p:sp>
      <p:sp>
        <p:nvSpPr>
          <p:cNvPr id="7" name="Segnaposto numero diapositiva 6">
            <a:extLst>
              <a:ext uri="{FF2B5EF4-FFF2-40B4-BE49-F238E27FC236}">
                <a16:creationId xmlns:a16="http://schemas.microsoft.com/office/drawing/2014/main" xmlns="" id="{07761622-15A5-41EA-8540-1CF8D46841AD}"/>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2260553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9459C48-37D1-4EE7-AAAA-4BFA66767147}"/>
              </a:ext>
            </a:extLst>
          </p:cNvPr>
          <p:cNvSpPr>
            <a:spLocks noGrp="1"/>
          </p:cNvSpPr>
          <p:nvPr>
            <p:ph type="title"/>
          </p:nvPr>
        </p:nvSpPr>
        <p:spPr>
          <a:xfrm>
            <a:off x="838200" y="365125"/>
            <a:ext cx="10515600" cy="1325563"/>
          </a:xfrm>
          <a:prstGeom prst="rect">
            <a:avLst/>
          </a:prstGeom>
        </p:spPr>
        <p:txBody>
          <a:bodyPr/>
          <a:lstStyle>
            <a:lvl1pPr>
              <a:defRPr>
                <a:latin typeface="Tahoma" panose="020B0604030504040204" pitchFamily="34" charset="0"/>
              </a:defRPr>
            </a:lvl1pPr>
          </a:lstStyle>
          <a:p>
            <a:r>
              <a:rPr lang="it-IT" dirty="0"/>
              <a:t>Fare clic per modificare lo stile del titolo</a:t>
            </a:r>
          </a:p>
        </p:txBody>
      </p:sp>
      <p:sp>
        <p:nvSpPr>
          <p:cNvPr id="3" name="Segnaposto testo verticale 2">
            <a:extLst>
              <a:ext uri="{FF2B5EF4-FFF2-40B4-BE49-F238E27FC236}">
                <a16:creationId xmlns:a16="http://schemas.microsoft.com/office/drawing/2014/main" xmlns="" id="{6A694AB9-64AF-4C96-B674-A2B0BA1F57C6}"/>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7F1AF739-74EE-4759-A8E8-6B940988A06E}"/>
              </a:ext>
            </a:extLst>
          </p:cNvPr>
          <p:cNvSpPr>
            <a:spLocks noGrp="1"/>
          </p:cNvSpPr>
          <p:nvPr>
            <p:ph type="dt" sz="half" idx="10"/>
          </p:nvPr>
        </p:nvSpPr>
        <p:spPr/>
        <p:txBody>
          <a:bodyPr/>
          <a:lstStyle/>
          <a:p>
            <a:fld id="{B9A9D170-958C-40BD-A770-F280F2756776}" type="datetime1">
              <a:rPr lang="it-IT" smtClean="0"/>
              <a:t>16/08/2020</a:t>
            </a:fld>
            <a:endParaRPr lang="it-IT"/>
          </a:p>
        </p:txBody>
      </p:sp>
      <p:sp>
        <p:nvSpPr>
          <p:cNvPr id="5" name="Segnaposto piè di pagina 4">
            <a:extLst>
              <a:ext uri="{FF2B5EF4-FFF2-40B4-BE49-F238E27FC236}">
                <a16:creationId xmlns:a16="http://schemas.microsoft.com/office/drawing/2014/main" xmlns="" id="{9689B6E5-E630-4692-B4B9-3ACDAA3E42B8}"/>
              </a:ext>
            </a:extLst>
          </p:cNvPr>
          <p:cNvSpPr>
            <a:spLocks noGrp="1"/>
          </p:cNvSpPr>
          <p:nvPr>
            <p:ph type="ftr" sz="quarter" idx="11"/>
          </p:nvPr>
        </p:nvSpPr>
        <p:spPr/>
        <p:txBody>
          <a:bodyPr/>
          <a:lstStyle/>
          <a:p>
            <a:r>
              <a:rPr lang="it-IT"/>
              <a:t>Tecnologie e Applicazioni</a:t>
            </a:r>
          </a:p>
        </p:txBody>
      </p:sp>
      <p:sp>
        <p:nvSpPr>
          <p:cNvPr id="6" name="Segnaposto numero diapositiva 5">
            <a:extLst>
              <a:ext uri="{FF2B5EF4-FFF2-40B4-BE49-F238E27FC236}">
                <a16:creationId xmlns:a16="http://schemas.microsoft.com/office/drawing/2014/main" xmlns="" id="{E7751A2F-5B2E-41C3-918E-63D66D3730EA}"/>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21388462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05D201BA-4065-4BAB-916C-897064C644EB}"/>
              </a:ext>
            </a:extLst>
          </p:cNvPr>
          <p:cNvSpPr>
            <a:spLocks noGrp="1"/>
          </p:cNvSpPr>
          <p:nvPr>
            <p:ph type="title" orient="vert"/>
          </p:nvPr>
        </p:nvSpPr>
        <p:spPr>
          <a:xfrm>
            <a:off x="8724900" y="365125"/>
            <a:ext cx="2628900" cy="5811838"/>
          </a:xfrm>
          <a:prstGeom prst="rect">
            <a:avLst/>
          </a:prstGeom>
        </p:spPr>
        <p:txBody>
          <a:bodyPr vert="eaVert"/>
          <a:lstStyle>
            <a:lvl1pPr>
              <a:defRPr>
                <a:latin typeface="Tahoma" panose="020B0604030504040204" pitchFamily="34" charset="0"/>
              </a:defRPr>
            </a:lvl1pPr>
          </a:lstStyle>
          <a:p>
            <a:r>
              <a:rPr lang="it-IT" dirty="0"/>
              <a:t>Fare clic per modificare lo stile del titolo</a:t>
            </a:r>
          </a:p>
        </p:txBody>
      </p:sp>
      <p:sp>
        <p:nvSpPr>
          <p:cNvPr id="3" name="Segnaposto testo verticale 2">
            <a:extLst>
              <a:ext uri="{FF2B5EF4-FFF2-40B4-BE49-F238E27FC236}">
                <a16:creationId xmlns:a16="http://schemas.microsoft.com/office/drawing/2014/main" xmlns="" id="{ADAA6945-A258-47BE-A5E0-AFACAE5C7ECC}"/>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xmlns="" id="{78ECA61B-1F0F-4BB8-BC83-F2C48B12AC8D}"/>
              </a:ext>
            </a:extLst>
          </p:cNvPr>
          <p:cNvSpPr>
            <a:spLocks noGrp="1"/>
          </p:cNvSpPr>
          <p:nvPr>
            <p:ph type="dt" sz="half" idx="10"/>
          </p:nvPr>
        </p:nvSpPr>
        <p:spPr/>
        <p:txBody>
          <a:bodyPr/>
          <a:lstStyle/>
          <a:p>
            <a:fld id="{830F5ADD-C5BA-4264-B23E-3584F5978F2B}" type="datetime1">
              <a:rPr lang="it-IT" smtClean="0"/>
              <a:t>16/08/2020</a:t>
            </a:fld>
            <a:endParaRPr lang="it-IT"/>
          </a:p>
        </p:txBody>
      </p:sp>
      <p:sp>
        <p:nvSpPr>
          <p:cNvPr id="5" name="Segnaposto piè di pagina 4">
            <a:extLst>
              <a:ext uri="{FF2B5EF4-FFF2-40B4-BE49-F238E27FC236}">
                <a16:creationId xmlns:a16="http://schemas.microsoft.com/office/drawing/2014/main" xmlns="" id="{EEF134AC-4BCA-42BD-A51A-7DE033FC5EE0}"/>
              </a:ext>
            </a:extLst>
          </p:cNvPr>
          <p:cNvSpPr>
            <a:spLocks noGrp="1"/>
          </p:cNvSpPr>
          <p:nvPr>
            <p:ph type="ftr" sz="quarter" idx="11"/>
          </p:nvPr>
        </p:nvSpPr>
        <p:spPr/>
        <p:txBody>
          <a:bodyPr/>
          <a:lstStyle/>
          <a:p>
            <a:r>
              <a:rPr lang="it-IT"/>
              <a:t>Tecnologie e Applicazioni</a:t>
            </a:r>
          </a:p>
        </p:txBody>
      </p:sp>
      <p:sp>
        <p:nvSpPr>
          <p:cNvPr id="6" name="Segnaposto numero diapositiva 5">
            <a:extLst>
              <a:ext uri="{FF2B5EF4-FFF2-40B4-BE49-F238E27FC236}">
                <a16:creationId xmlns:a16="http://schemas.microsoft.com/office/drawing/2014/main" xmlns="" id="{F812C49D-6FEA-473C-93E7-9DD11BDE62A3}"/>
              </a:ext>
            </a:extLst>
          </p:cNvPr>
          <p:cNvSpPr>
            <a:spLocks noGrp="1"/>
          </p:cNvSpPr>
          <p:nvPr>
            <p:ph type="sldNum" sz="quarter" idx="12"/>
          </p:nvPr>
        </p:nvSpPr>
        <p:spPr/>
        <p:txBody>
          <a:bodyPr/>
          <a:lstStyle/>
          <a:p>
            <a:fld id="{20F071CF-AB46-48EA-A0AD-A34587FA08A3}" type="slidenum">
              <a:rPr lang="it-IT" smtClean="0"/>
              <a:t>‹#›</a:t>
            </a:fld>
            <a:endParaRPr lang="it-IT"/>
          </a:p>
        </p:txBody>
      </p:sp>
    </p:spTree>
    <p:extLst>
      <p:ext uri="{BB962C8B-B14F-4D97-AF65-F5344CB8AC3E}">
        <p14:creationId xmlns:p14="http://schemas.microsoft.com/office/powerpoint/2010/main" val="24686801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A2DE87A-3B37-4FFE-9F10-E54DECB9161D}"/>
              </a:ext>
            </a:extLst>
          </p:cNvPr>
          <p:cNvSpPr>
            <a:spLocks noGrp="1"/>
          </p:cNvSpPr>
          <p:nvPr>
            <p:ph type="title"/>
          </p:nvPr>
        </p:nvSpPr>
        <p:spPr>
          <a:xfrm>
            <a:off x="581192" y="705124"/>
            <a:ext cx="11029616" cy="1189554"/>
          </a:xfrm>
          <a:prstGeom prst="rect">
            <a:avLst/>
          </a:prstGeom>
        </p:spPr>
        <p:txBody>
          <a:bodyPr/>
          <a:lstStyle>
            <a:lvl1pPr>
              <a:defRPr>
                <a:latin typeface="Tahoma" panose="020B0604030504040204" pitchFamily="34" charset="0"/>
              </a:defRPr>
            </a:lvl1pPr>
          </a:lstStyle>
          <a:p>
            <a:r>
              <a:rPr lang="it-IT" dirty="0"/>
              <a:t>Fare clic per modificare lo stile del titolo</a:t>
            </a:r>
          </a:p>
        </p:txBody>
      </p:sp>
      <p:sp>
        <p:nvSpPr>
          <p:cNvPr id="3" name="Segnaposto data 2">
            <a:extLst>
              <a:ext uri="{FF2B5EF4-FFF2-40B4-BE49-F238E27FC236}">
                <a16:creationId xmlns:a16="http://schemas.microsoft.com/office/drawing/2014/main" xmlns="" id="{F90A9E11-541D-4A5C-B368-26944C1CBC7E}"/>
              </a:ext>
            </a:extLst>
          </p:cNvPr>
          <p:cNvSpPr>
            <a:spLocks noGrp="1"/>
          </p:cNvSpPr>
          <p:nvPr>
            <p:ph type="dt" sz="half" idx="10"/>
          </p:nvPr>
        </p:nvSpPr>
        <p:spPr/>
        <p:txBody>
          <a:bodyPr/>
          <a:lstStyle/>
          <a:p>
            <a:fld id="{213436E1-C0CE-4AB3-8576-DD70807B9047}" type="datetime1">
              <a:rPr lang="it-IT" smtClean="0"/>
              <a:t>16/08/2020</a:t>
            </a:fld>
            <a:endParaRPr lang="it-IT"/>
          </a:p>
        </p:txBody>
      </p:sp>
      <p:sp>
        <p:nvSpPr>
          <p:cNvPr id="4" name="Segnaposto piè di pagina 3">
            <a:extLst>
              <a:ext uri="{FF2B5EF4-FFF2-40B4-BE49-F238E27FC236}">
                <a16:creationId xmlns:a16="http://schemas.microsoft.com/office/drawing/2014/main" xmlns="" id="{263D0665-14C2-45FA-B86B-F72297891F02}"/>
              </a:ext>
            </a:extLst>
          </p:cNvPr>
          <p:cNvSpPr>
            <a:spLocks noGrp="1"/>
          </p:cNvSpPr>
          <p:nvPr>
            <p:ph type="ftr" sz="quarter" idx="11"/>
          </p:nvPr>
        </p:nvSpPr>
        <p:spPr/>
        <p:txBody>
          <a:bodyPr/>
          <a:lstStyle/>
          <a:p>
            <a:r>
              <a:rPr lang="it-IT"/>
              <a:t>Tecnologie e Applicazioni</a:t>
            </a:r>
          </a:p>
        </p:txBody>
      </p:sp>
      <p:sp>
        <p:nvSpPr>
          <p:cNvPr id="5" name="Segnaposto numero diapositiva 4">
            <a:extLst>
              <a:ext uri="{FF2B5EF4-FFF2-40B4-BE49-F238E27FC236}">
                <a16:creationId xmlns:a16="http://schemas.microsoft.com/office/drawing/2014/main" xmlns="" id="{303D6B2E-F321-4744-9688-B92C27E1C60F}"/>
              </a:ext>
            </a:extLst>
          </p:cNvPr>
          <p:cNvSpPr>
            <a:spLocks noGrp="1"/>
          </p:cNvSpPr>
          <p:nvPr>
            <p:ph type="sldNum" sz="quarter" idx="12"/>
          </p:nvPr>
        </p:nvSpPr>
        <p:spPr/>
        <p:txBody>
          <a:bodyPr/>
          <a:lstStyle/>
          <a:p>
            <a:fld id="{39EB5707-BC18-4612-97A8-6FCD0C2BAF18}" type="slidenum">
              <a:rPr lang="it-IT" smtClean="0"/>
              <a:t>‹#›</a:t>
            </a:fld>
            <a:endParaRPr lang="it-IT"/>
          </a:p>
        </p:txBody>
      </p:sp>
    </p:spTree>
    <p:extLst>
      <p:ext uri="{BB962C8B-B14F-4D97-AF65-F5344CB8AC3E}">
        <p14:creationId xmlns:p14="http://schemas.microsoft.com/office/powerpoint/2010/main" val="2956328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p4"/>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23" name="Google Shape;23;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6" name="Google Shape;26;p5"/>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7" name="Google Shape;27;p5"/>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8" name="Google Shape;28;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4" name="Google Shape;34;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5" name="Google Shape;35;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8" name="Google Shape;38;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dirty="0">
              <a:latin typeface="Tahoma" panose="020B0604030504040204" pitchFamily="34" charset="0"/>
              <a:ea typeface="Tahoma" panose="020B0604030504040204" pitchFamily="34" charset="0"/>
              <a:cs typeface="Tahoma" panose="020B0604030504040204" pitchFamily="34" charset="0"/>
            </a:endParaRPr>
          </a:p>
        </p:txBody>
      </p:sp>
      <p:sp>
        <p:nvSpPr>
          <p:cNvPr id="41" name="Google Shape;41;p9"/>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2" name="Google Shape;42;p9"/>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4" name="Google Shape;44;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SzPts val="2400"/>
              <a:buNone/>
              <a:defRPr/>
            </a:lvl1pPr>
          </a:lstStyle>
          <a:p>
            <a:endParaRPr/>
          </a:p>
        </p:txBody>
      </p:sp>
      <p:sp>
        <p:nvSpPr>
          <p:cNvPr id="47" name="Google Shape;47;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50" name="Google Shape;50;p11"/>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51" name="Google Shape;51;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dirty="0"/>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2100"/>
              </a:spcBef>
              <a:spcAft>
                <a:spcPts val="0"/>
              </a:spcAft>
              <a:buClr>
                <a:schemeClr val="dk2"/>
              </a:buClr>
              <a:buSzPts val="1900"/>
              <a:buChar char="○"/>
              <a:defRPr sz="1900">
                <a:solidFill>
                  <a:schemeClr val="dk2"/>
                </a:solidFill>
              </a:defRPr>
            </a:lvl2pPr>
            <a:lvl3pPr marL="1371600" lvl="2" indent="-349250">
              <a:lnSpc>
                <a:spcPct val="115000"/>
              </a:lnSpc>
              <a:spcBef>
                <a:spcPts val="2100"/>
              </a:spcBef>
              <a:spcAft>
                <a:spcPts val="0"/>
              </a:spcAft>
              <a:buClr>
                <a:schemeClr val="dk2"/>
              </a:buClr>
              <a:buSzPts val="1900"/>
              <a:buChar char="■"/>
              <a:defRPr sz="1900">
                <a:solidFill>
                  <a:schemeClr val="dk2"/>
                </a:solidFill>
              </a:defRPr>
            </a:lvl3pPr>
            <a:lvl4pPr marL="1828800" lvl="3" indent="-349250">
              <a:lnSpc>
                <a:spcPct val="115000"/>
              </a:lnSpc>
              <a:spcBef>
                <a:spcPts val="2100"/>
              </a:spcBef>
              <a:spcAft>
                <a:spcPts val="0"/>
              </a:spcAft>
              <a:buClr>
                <a:schemeClr val="dk2"/>
              </a:buClr>
              <a:buSzPts val="1900"/>
              <a:buChar char="●"/>
              <a:defRPr sz="1900">
                <a:solidFill>
                  <a:schemeClr val="dk2"/>
                </a:solidFill>
              </a:defRPr>
            </a:lvl4pPr>
            <a:lvl5pPr marL="2286000" lvl="4" indent="-349250">
              <a:lnSpc>
                <a:spcPct val="115000"/>
              </a:lnSpc>
              <a:spcBef>
                <a:spcPts val="2100"/>
              </a:spcBef>
              <a:spcAft>
                <a:spcPts val="0"/>
              </a:spcAft>
              <a:buClr>
                <a:schemeClr val="dk2"/>
              </a:buClr>
              <a:buSzPts val="1900"/>
              <a:buChar char="○"/>
              <a:defRPr sz="1900">
                <a:solidFill>
                  <a:schemeClr val="dk2"/>
                </a:solidFill>
              </a:defRPr>
            </a:lvl5pPr>
            <a:lvl6pPr marL="2743200" lvl="5" indent="-349250">
              <a:lnSpc>
                <a:spcPct val="115000"/>
              </a:lnSpc>
              <a:spcBef>
                <a:spcPts val="2100"/>
              </a:spcBef>
              <a:spcAft>
                <a:spcPts val="0"/>
              </a:spcAft>
              <a:buClr>
                <a:schemeClr val="dk2"/>
              </a:buClr>
              <a:buSzPts val="1900"/>
              <a:buChar char="■"/>
              <a:defRPr sz="1900">
                <a:solidFill>
                  <a:schemeClr val="dk2"/>
                </a:solidFill>
              </a:defRPr>
            </a:lvl6pPr>
            <a:lvl7pPr marL="3200400" lvl="6" indent="-349250">
              <a:lnSpc>
                <a:spcPct val="115000"/>
              </a:lnSpc>
              <a:spcBef>
                <a:spcPts val="2100"/>
              </a:spcBef>
              <a:spcAft>
                <a:spcPts val="0"/>
              </a:spcAft>
              <a:buClr>
                <a:schemeClr val="dk2"/>
              </a:buClr>
              <a:buSzPts val="1900"/>
              <a:buChar char="●"/>
              <a:defRPr sz="1900">
                <a:solidFill>
                  <a:schemeClr val="dk2"/>
                </a:solidFill>
              </a:defRPr>
            </a:lvl7pPr>
            <a:lvl8pPr marL="3657600" lvl="7" indent="-349250">
              <a:lnSpc>
                <a:spcPct val="115000"/>
              </a:lnSpc>
              <a:spcBef>
                <a:spcPts val="2100"/>
              </a:spcBef>
              <a:spcAft>
                <a:spcPts val="0"/>
              </a:spcAft>
              <a:buClr>
                <a:schemeClr val="dk2"/>
              </a:buClr>
              <a:buSzPts val="1900"/>
              <a:buChar char="○"/>
              <a:defRPr sz="1900">
                <a:solidFill>
                  <a:schemeClr val="dk2"/>
                </a:solidFill>
              </a:defRPr>
            </a:lvl8pPr>
            <a:lvl9pPr marL="4114800" lvl="8" indent="-349250">
              <a:lnSpc>
                <a:spcPct val="115000"/>
              </a:lnSpc>
              <a:spcBef>
                <a:spcPts val="2100"/>
              </a:spcBef>
              <a:spcAft>
                <a:spcPts val="2100"/>
              </a:spcAft>
              <a:buClr>
                <a:schemeClr val="dk2"/>
              </a:buClr>
              <a:buSzPts val="1900"/>
              <a:buChar char="■"/>
              <a:defRPr sz="1900">
                <a:solidFill>
                  <a:schemeClr val="dk2"/>
                </a:solidFill>
              </a:defRPr>
            </a:lvl9pPr>
          </a:lstStyle>
          <a:p>
            <a:endParaRPr dirty="0"/>
          </a:p>
        </p:txBody>
      </p:sp>
      <p:sp>
        <p:nvSpPr>
          <p:cNvPr id="12" name="Google Shape;12;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latin typeface="Tahoma" panose="020B0604030504040204" pitchFamily="34" charset="0"/>
                <a:ea typeface="Tahoma" panose="020B0604030504040204" pitchFamily="34" charset="0"/>
                <a:cs typeface="Tahoma" panose="020B0604030504040204" pitchFamily="34" charset="0"/>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 id="214748367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ahoma" panose="020B0604030504040204" pitchFamily="34" charset="0"/>
          <a:ea typeface="Tahoma" panose="020B060403050404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Segnaposto testo 2">
            <a:extLst>
              <a:ext uri="{FF2B5EF4-FFF2-40B4-BE49-F238E27FC236}">
                <a16:creationId xmlns:a16="http://schemas.microsoft.com/office/drawing/2014/main" xmlns="" id="{066DBD37-126F-46E9-BEE6-D84A1756BF5D}"/>
              </a:ext>
            </a:extLst>
          </p:cNvPr>
          <p:cNvSpPr>
            <a:spLocks noGrp="1"/>
          </p:cNvSpPr>
          <p:nvPr>
            <p:ph type="body" idx="1"/>
          </p:nvPr>
        </p:nvSpPr>
        <p:spPr>
          <a:xfrm>
            <a:off x="838200" y="412376"/>
            <a:ext cx="10515600" cy="5764587"/>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xmlns="" id="{0F9A8077-8C3E-40EA-9F7C-41E94B905F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FEB05161-CA75-4861-8A73-2B68FFE9D98A}" type="datetime1">
              <a:rPr lang="it-IT" smtClean="0"/>
              <a:pPr/>
              <a:t>16/08/2020</a:t>
            </a:fld>
            <a:endParaRPr lang="it-IT" dirty="0"/>
          </a:p>
        </p:txBody>
      </p:sp>
      <p:sp>
        <p:nvSpPr>
          <p:cNvPr id="5" name="Segnaposto piè di pagina 4">
            <a:extLst>
              <a:ext uri="{FF2B5EF4-FFF2-40B4-BE49-F238E27FC236}">
                <a16:creationId xmlns:a16="http://schemas.microsoft.com/office/drawing/2014/main" xmlns="" id="{76E21784-0AEE-4E02-A5B0-0FA4B00867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r>
              <a:rPr lang="it-IT" dirty="0"/>
              <a:t>Tecnologie e Applicazioni</a:t>
            </a:r>
          </a:p>
        </p:txBody>
      </p:sp>
      <p:sp>
        <p:nvSpPr>
          <p:cNvPr id="6" name="Segnaposto numero diapositiva 5">
            <a:extLst>
              <a:ext uri="{FF2B5EF4-FFF2-40B4-BE49-F238E27FC236}">
                <a16:creationId xmlns:a16="http://schemas.microsoft.com/office/drawing/2014/main" xmlns="" id="{2B791F40-632D-4ED3-AD85-D241EB0EA5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ea typeface="Tahoma" panose="020B0604030504040204" pitchFamily="34" charset="0"/>
                <a:cs typeface="Tahoma" panose="020B0604030504040204" pitchFamily="34" charset="0"/>
              </a:defRPr>
            </a:lvl1pPr>
          </a:lstStyle>
          <a:p>
            <a:fld id="{20F071CF-AB46-48EA-A0AD-A34587FA08A3}" type="slidenum">
              <a:rPr lang="it-IT" smtClean="0"/>
              <a:pPr/>
              <a:t>‹#›</a:t>
            </a:fld>
            <a:endParaRPr lang="it-IT" dirty="0"/>
          </a:p>
        </p:txBody>
      </p:sp>
    </p:spTree>
    <p:extLst>
      <p:ext uri="{BB962C8B-B14F-4D97-AF65-F5344CB8AC3E}">
        <p14:creationId xmlns:p14="http://schemas.microsoft.com/office/powerpoint/2010/main" val="212864003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28.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18.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olo 3">
            <a:extLst>
              <a:ext uri="{FF2B5EF4-FFF2-40B4-BE49-F238E27FC236}">
                <a16:creationId xmlns:a16="http://schemas.microsoft.com/office/drawing/2014/main" xmlns="" id="{453EA28C-8FF6-4774-9534-1FB50FB48FDD}"/>
              </a:ext>
            </a:extLst>
          </p:cNvPr>
          <p:cNvSpPr>
            <a:spLocks noGrp="1"/>
          </p:cNvSpPr>
          <p:nvPr>
            <p:ph type="title"/>
          </p:nvPr>
        </p:nvSpPr>
        <p:spPr>
          <a:xfrm>
            <a:off x="1562667" y="1542835"/>
            <a:ext cx="8449576" cy="1770798"/>
          </a:xfrm>
          <a:prstGeom prst="rect">
            <a:avLst/>
          </a:prstGeom>
          <a:solidFill>
            <a:schemeClr val="bg1"/>
          </a:solidFill>
        </p:spPr>
        <p:txBody>
          <a:bodyPr anchor="ctr"/>
          <a:lstStyle/>
          <a:p>
            <a:pPr algn="ctr" rtl="1"/>
            <a:r>
              <a:rPr lang="x-none" sz="4800" dirty="0">
                <a:latin typeface="Tahoma" panose="020B0604030504040204" pitchFamily="34" charset="0"/>
                <a:ea typeface="Tahoma" panose="020B0604030504040204" pitchFamily="34" charset="0"/>
                <a:cs typeface="Tahoma" panose="020B0604030504040204" pitchFamily="34" charset="0"/>
              </a:rPr>
              <a:t/>
            </a:r>
            <a:br>
              <a:rPr lang="x-none" sz="4800" dirty="0">
                <a:latin typeface="Tahoma" panose="020B0604030504040204" pitchFamily="34" charset="0"/>
                <a:ea typeface="Tahoma" panose="020B0604030504040204" pitchFamily="34" charset="0"/>
                <a:cs typeface="Tahoma" panose="020B0604030504040204" pitchFamily="34" charset="0"/>
              </a:rPr>
            </a:br>
            <a:r>
              <a:rPr lang="he-IL" sz="4800" dirty="0" smtClean="0">
                <a:ea typeface="Tahoma" panose="020B0604030504040204" pitchFamily="34" charset="0"/>
                <a:cs typeface="Tahoma" panose="020B0604030504040204" pitchFamily="34" charset="0"/>
              </a:rPr>
              <a:t>מצלמה לזיהוי מספרי רכב </a:t>
            </a:r>
            <a:r>
              <a:rPr lang="he-IL" sz="4800" dirty="0">
                <a:ea typeface="Tahoma" panose="020B0604030504040204" pitchFamily="34" charset="0"/>
                <a:cs typeface="Tahoma" panose="020B0604030504040204" pitchFamily="34" charset="0"/>
              </a:rPr>
              <a:t/>
            </a:r>
            <a:br>
              <a:rPr lang="he-IL" sz="4800" dirty="0">
                <a:ea typeface="Tahoma" panose="020B0604030504040204" pitchFamily="34" charset="0"/>
                <a:cs typeface="Tahoma" panose="020B0604030504040204" pitchFamily="34" charset="0"/>
              </a:rPr>
            </a:br>
            <a:r>
              <a:rPr lang="he-IL" sz="4800" dirty="0" smtClean="0">
                <a:ea typeface="Tahoma" panose="020B0604030504040204" pitchFamily="34" charset="0"/>
                <a:cs typeface="Tahoma" panose="020B0604030504040204" pitchFamily="34" charset="0"/>
              </a:rPr>
              <a:t>הצגה והדרכה</a:t>
            </a:r>
            <a:br>
              <a:rPr lang="he-IL" sz="4800" dirty="0" smtClean="0">
                <a:ea typeface="Tahoma" panose="020B0604030504040204" pitchFamily="34" charset="0"/>
                <a:cs typeface="Tahoma" panose="020B0604030504040204" pitchFamily="34" charset="0"/>
              </a:rPr>
            </a:br>
            <a:endParaRPr lang="it-IT" sz="4800" dirty="0">
              <a:latin typeface="Tahoma" panose="020B0604030504040204" pitchFamily="34" charset="0"/>
              <a:ea typeface="Tahoma" panose="020B0604030504040204" pitchFamily="34" charset="0"/>
              <a:cs typeface="Tahoma" panose="020B0604030504040204" pitchFamily="34" charset="0"/>
            </a:endParaRPr>
          </a:p>
        </p:txBody>
      </p:sp>
      <p:pic>
        <p:nvPicPr>
          <p:cNvPr id="19" name="Immagine 18">
            <a:extLst>
              <a:ext uri="{FF2B5EF4-FFF2-40B4-BE49-F238E27FC236}">
                <a16:creationId xmlns:a16="http://schemas.microsoft.com/office/drawing/2014/main" xmlns="" id="{7F31B511-5273-4EA7-8BB0-AE3AFDC80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2650" y="266150"/>
            <a:ext cx="3181901" cy="1304579"/>
          </a:xfrm>
          <a:prstGeom prst="rect">
            <a:avLst/>
          </a:prstGeom>
        </p:spPr>
      </p:pic>
      <p:pic>
        <p:nvPicPr>
          <p:cNvPr id="3" name="Picture 2">
            <a:extLst>
              <a:ext uri="{FF2B5EF4-FFF2-40B4-BE49-F238E27FC236}">
                <a16:creationId xmlns:a16="http://schemas.microsoft.com/office/drawing/2014/main" xmlns="" id="{1452F553-364C-4B7E-B7A4-EDFD6EDCA7F5}"/>
              </a:ext>
            </a:extLst>
          </p:cNvPr>
          <p:cNvPicPr>
            <a:picLocks noChangeAspect="1"/>
          </p:cNvPicPr>
          <p:nvPr/>
        </p:nvPicPr>
        <p:blipFill>
          <a:blip r:embed="rId3"/>
          <a:stretch>
            <a:fillRect/>
          </a:stretch>
        </p:blipFill>
        <p:spPr>
          <a:xfrm>
            <a:off x="3129698" y="3484917"/>
            <a:ext cx="5728356" cy="3119908"/>
          </a:xfrm>
          <a:prstGeom prst="rect">
            <a:avLst/>
          </a:prstGeom>
        </p:spPr>
      </p:pic>
      <p:pic>
        <p:nvPicPr>
          <p:cNvPr id="9" name="Immagine 12">
            <a:extLst>
              <a:ext uri="{FF2B5EF4-FFF2-40B4-BE49-F238E27FC236}">
                <a16:creationId xmlns:a16="http://schemas.microsoft.com/office/drawing/2014/main" xmlns="" id="{C597983C-BFCD-44F7-B14E-2CE6BB1C7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sp>
        <p:nvSpPr>
          <p:cNvPr id="2" name="TextBox 1">
            <a:extLst>
              <a:ext uri="{FF2B5EF4-FFF2-40B4-BE49-F238E27FC236}">
                <a16:creationId xmlns:a16="http://schemas.microsoft.com/office/drawing/2014/main" xmlns="" id="{A863DD6A-00D1-455A-ADE8-388598269749}"/>
              </a:ext>
            </a:extLst>
          </p:cNvPr>
          <p:cNvSpPr txBox="1"/>
          <p:nvPr/>
        </p:nvSpPr>
        <p:spPr>
          <a:xfrm>
            <a:off x="348792" y="5227821"/>
            <a:ext cx="2780906" cy="954107"/>
          </a:xfrm>
          <a:prstGeom prst="rect">
            <a:avLst/>
          </a:prstGeom>
          <a:noFill/>
        </p:spPr>
        <p:txBody>
          <a:bodyPr wrap="square" rtlCol="0">
            <a:spAutoFit/>
          </a:bodyPr>
          <a:lstStyle/>
          <a:p>
            <a:r>
              <a:rPr lang="x-none"/>
              <a:t>Camera models:</a:t>
            </a:r>
          </a:p>
          <a:p>
            <a:endParaRPr lang="x-none"/>
          </a:p>
          <a:p>
            <a:r>
              <a:rPr lang="x-none" dirty="0"/>
              <a:t>I6-320LPR-MVF1 (2.8-12mm)</a:t>
            </a:r>
          </a:p>
          <a:p>
            <a:r>
              <a:rPr lang="x-none" dirty="0"/>
              <a:t>I6-320LPR-MVF2 (7-22mm)</a:t>
            </a:r>
          </a:p>
        </p:txBody>
      </p:sp>
      <p:sp>
        <p:nvSpPr>
          <p:cNvPr id="4" name="TextBox 3"/>
          <p:cNvSpPr txBox="1"/>
          <p:nvPr/>
        </p:nvSpPr>
        <p:spPr>
          <a:xfrm>
            <a:off x="5186135" y="6806"/>
            <a:ext cx="1412544" cy="307777"/>
          </a:xfrm>
          <a:prstGeom prst="rect">
            <a:avLst/>
          </a:prstGeom>
          <a:noFill/>
        </p:spPr>
        <p:txBody>
          <a:bodyPr wrap="square" rtlCol="1">
            <a:spAutoFit/>
          </a:bodyPr>
          <a:lstStyle/>
          <a:p>
            <a:r>
              <a:rPr lang="he-IL" dirty="0">
                <a:ea typeface="Tahoma" panose="020B0604030504040204" pitchFamily="34" charset="0"/>
                <a:cs typeface="Tahoma" panose="020B0604030504040204" pitchFamily="34" charset="0"/>
              </a:rPr>
              <a:t>אוגוסט 2020</a:t>
            </a:r>
            <a:endParaRPr lang="he-IL" dirty="0"/>
          </a:p>
        </p:txBody>
      </p:sp>
    </p:spTree>
    <p:extLst>
      <p:ext uri="{BB962C8B-B14F-4D97-AF65-F5344CB8AC3E}">
        <p14:creationId xmlns:p14="http://schemas.microsoft.com/office/powerpoint/2010/main" val="26596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757;p39">
            <a:extLst>
              <a:ext uri="{FF2B5EF4-FFF2-40B4-BE49-F238E27FC236}">
                <a16:creationId xmlns:a16="http://schemas.microsoft.com/office/drawing/2014/main" xmlns="" id="{D66365CD-B09D-42EB-9F92-DA5DF04FD433}"/>
              </a:ext>
            </a:extLst>
          </p:cNvPr>
          <p:cNvPicPr preferRelativeResize="0"/>
          <p:nvPr/>
        </p:nvPicPr>
        <p:blipFill rotWithShape="1">
          <a:blip r:embed="rId2">
            <a:alphaModFix/>
          </a:blip>
          <a:srcRect/>
          <a:stretch/>
        </p:blipFill>
        <p:spPr>
          <a:xfrm>
            <a:off x="87326" y="95146"/>
            <a:ext cx="1559880" cy="639360"/>
          </a:xfrm>
          <a:prstGeom prst="rect">
            <a:avLst/>
          </a:prstGeom>
          <a:noFill/>
          <a:ln>
            <a:noFill/>
          </a:ln>
        </p:spPr>
      </p:pic>
      <p:sp>
        <p:nvSpPr>
          <p:cNvPr id="3" name="TextBox 2">
            <a:extLst>
              <a:ext uri="{FF2B5EF4-FFF2-40B4-BE49-F238E27FC236}">
                <a16:creationId xmlns:a16="http://schemas.microsoft.com/office/drawing/2014/main" xmlns="" id="{DB5F5BB9-7264-44BF-A4E6-7D2DB6D2D08F}"/>
              </a:ext>
            </a:extLst>
          </p:cNvPr>
          <p:cNvSpPr txBox="1"/>
          <p:nvPr/>
        </p:nvSpPr>
        <p:spPr>
          <a:xfrm>
            <a:off x="4153861" y="447536"/>
            <a:ext cx="3952912" cy="461665"/>
          </a:xfrm>
          <a:prstGeom prst="rect">
            <a:avLst/>
          </a:prstGeom>
          <a:noFill/>
        </p:spPr>
        <p:txBody>
          <a:bodyPr wrap="square" rtlCol="0">
            <a:spAutoFit/>
          </a:bodyPr>
          <a:lstStyle/>
          <a:p>
            <a:r>
              <a:rPr lang="he-IL" sz="2400" u="sng" dirty="0" smtClean="0">
                <a:latin typeface="Tahoma" panose="020B0604030504040204" pitchFamily="34" charset="0"/>
                <a:ea typeface="Tahoma" panose="020B0604030504040204" pitchFamily="34" charset="0"/>
                <a:cs typeface="Tahoma" panose="020B0604030504040204" pitchFamily="34" charset="0"/>
              </a:rPr>
              <a:t>דגשים להגדרת המצלמה</a:t>
            </a:r>
            <a:endParaRPr lang="x-none" sz="2400" u="sng" dirty="0">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xmlns="" id="{AA818652-0D4E-47E6-9807-A09FBF9B21F4}"/>
              </a:ext>
            </a:extLst>
          </p:cNvPr>
          <p:cNvSpPr txBox="1"/>
          <p:nvPr/>
        </p:nvSpPr>
        <p:spPr>
          <a:xfrm>
            <a:off x="2063492" y="1009925"/>
            <a:ext cx="8214547" cy="707886"/>
          </a:xfrm>
          <a:prstGeom prst="rect">
            <a:avLst/>
          </a:prstGeom>
          <a:noFill/>
        </p:spPr>
        <p:txBody>
          <a:bodyPr wrap="square" rtlCol="0">
            <a:spAutoFit/>
          </a:bodyPr>
          <a:lstStyle/>
          <a:p>
            <a:pPr algn="r" rtl="1"/>
            <a:r>
              <a:rPr lang="he-IL" sz="2000" dirty="0" smtClean="0">
                <a:latin typeface="Tahoma" panose="020B0604030504040204" pitchFamily="34" charset="0"/>
                <a:ea typeface="Tahoma" panose="020B0604030504040204" pitchFamily="34" charset="0"/>
                <a:cs typeface="Tahoma" panose="020B0604030504040204" pitchFamily="34" charset="0"/>
              </a:rPr>
              <a:t>המצלמה תומכת כרטיס זיכרון עד </a:t>
            </a:r>
            <a:r>
              <a:rPr lang="en-US" sz="2000" dirty="0" smtClean="0">
                <a:latin typeface="Tahoma" panose="020B0604030504040204" pitchFamily="34" charset="0"/>
                <a:ea typeface="Tahoma" panose="020B0604030504040204" pitchFamily="34" charset="0"/>
                <a:cs typeface="Tahoma" panose="020B0604030504040204" pitchFamily="34" charset="0"/>
              </a:rPr>
              <a:t>128gb</a:t>
            </a:r>
            <a:r>
              <a:rPr lang="he-IL" sz="2000" dirty="0" smtClean="0">
                <a:latin typeface="Tahoma" panose="020B0604030504040204" pitchFamily="34" charset="0"/>
                <a:ea typeface="Tahoma" panose="020B0604030504040204" pitchFamily="34" charset="0"/>
                <a:cs typeface="Tahoma" panose="020B0604030504040204" pitchFamily="34" charset="0"/>
              </a:rPr>
              <a:t> - מומלץ מאוד להשתמש בכרטיס כזה</a:t>
            </a:r>
            <a:endParaRPr lang="x-none" sz="2000" dirty="0">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xmlns="" id="{C954283B-509C-4F8C-BA0A-0EE1444A1BD3}"/>
              </a:ext>
            </a:extLst>
          </p:cNvPr>
          <p:cNvPicPr>
            <a:picLocks noChangeAspect="1"/>
          </p:cNvPicPr>
          <p:nvPr/>
        </p:nvPicPr>
        <p:blipFill>
          <a:blip r:embed="rId3"/>
          <a:stretch>
            <a:fillRect/>
          </a:stretch>
        </p:blipFill>
        <p:spPr>
          <a:xfrm>
            <a:off x="5520921" y="1435109"/>
            <a:ext cx="444428" cy="444428"/>
          </a:xfrm>
          <a:prstGeom prst="rect">
            <a:avLst/>
          </a:prstGeom>
        </p:spPr>
      </p:pic>
      <p:cxnSp>
        <p:nvCxnSpPr>
          <p:cNvPr id="18" name="Straight Arrow Connector 17">
            <a:extLst>
              <a:ext uri="{FF2B5EF4-FFF2-40B4-BE49-F238E27FC236}">
                <a16:creationId xmlns:a16="http://schemas.microsoft.com/office/drawing/2014/main" xmlns="" id="{B7C65435-F52B-4F43-B634-9D40CC8ED465}"/>
              </a:ext>
            </a:extLst>
          </p:cNvPr>
          <p:cNvCxnSpPr>
            <a:cxnSpLocks/>
          </p:cNvCxnSpPr>
          <p:nvPr/>
        </p:nvCxnSpPr>
        <p:spPr>
          <a:xfrm flipH="1">
            <a:off x="6657978" y="1532204"/>
            <a:ext cx="1876400" cy="9208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5">
            <a:extLst>
              <a:ext uri="{FF2B5EF4-FFF2-40B4-BE49-F238E27FC236}">
                <a16:creationId xmlns:a16="http://schemas.microsoft.com/office/drawing/2014/main" xmlns="" id="{9E7EA952-33DF-4A27-A0E3-F49772B586BD}"/>
              </a:ext>
            </a:extLst>
          </p:cNvPr>
          <p:cNvPicPr>
            <a:picLocks noChangeAspect="1"/>
          </p:cNvPicPr>
          <p:nvPr/>
        </p:nvPicPr>
        <p:blipFill>
          <a:blip r:embed="rId4"/>
          <a:stretch>
            <a:fillRect/>
          </a:stretch>
        </p:blipFill>
        <p:spPr>
          <a:xfrm>
            <a:off x="7040591" y="4305341"/>
            <a:ext cx="4410004" cy="2552659"/>
          </a:xfrm>
          <a:prstGeom prst="rect">
            <a:avLst/>
          </a:prstGeom>
        </p:spPr>
      </p:pic>
      <p:pic>
        <p:nvPicPr>
          <p:cNvPr id="21" name="Picture 1">
            <a:extLst>
              <a:ext uri="{FF2B5EF4-FFF2-40B4-BE49-F238E27FC236}">
                <a16:creationId xmlns:a16="http://schemas.microsoft.com/office/drawing/2014/main" xmlns="" id="{C1121613-09EE-4E81-AC27-748A28E28563}"/>
              </a:ext>
            </a:extLst>
          </p:cNvPr>
          <p:cNvPicPr>
            <a:picLocks noChangeAspect="1"/>
          </p:cNvPicPr>
          <p:nvPr/>
        </p:nvPicPr>
        <p:blipFill>
          <a:blip r:embed="rId5"/>
          <a:stretch>
            <a:fillRect/>
          </a:stretch>
        </p:blipFill>
        <p:spPr>
          <a:xfrm>
            <a:off x="7040591" y="2715904"/>
            <a:ext cx="2720287" cy="1536269"/>
          </a:xfrm>
          <a:prstGeom prst="rect">
            <a:avLst/>
          </a:prstGeom>
        </p:spPr>
      </p:pic>
      <p:cxnSp>
        <p:nvCxnSpPr>
          <p:cNvPr id="22" name="Straight Arrow Connector 17">
            <a:extLst>
              <a:ext uri="{FF2B5EF4-FFF2-40B4-BE49-F238E27FC236}">
                <a16:creationId xmlns:a16="http://schemas.microsoft.com/office/drawing/2014/main" xmlns="" id="{B7C65435-F52B-4F43-B634-9D40CC8ED465}"/>
              </a:ext>
            </a:extLst>
          </p:cNvPr>
          <p:cNvCxnSpPr>
            <a:cxnSpLocks/>
          </p:cNvCxnSpPr>
          <p:nvPr/>
        </p:nvCxnSpPr>
        <p:spPr>
          <a:xfrm flipH="1">
            <a:off x="9232710" y="3214047"/>
            <a:ext cx="852986" cy="4162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מלבן 22"/>
          <p:cNvSpPr/>
          <p:nvPr/>
        </p:nvSpPr>
        <p:spPr>
          <a:xfrm>
            <a:off x="9273652" y="2901981"/>
            <a:ext cx="2545147" cy="307777"/>
          </a:xfrm>
          <a:prstGeom prst="rect">
            <a:avLst/>
          </a:prstGeom>
        </p:spPr>
        <p:txBody>
          <a:bodyPr wrap="square">
            <a:spAutoFit/>
          </a:bodyPr>
          <a:lstStyle/>
          <a:p>
            <a:pPr algn="r" rtl="1"/>
            <a:r>
              <a:rPr lang="he-IL" b="1" dirty="0">
                <a:latin typeface="Tahoma" panose="020B0604030504040204" pitchFamily="34" charset="0"/>
                <a:ea typeface="Tahoma" panose="020B0604030504040204" pitchFamily="34" charset="0"/>
                <a:cs typeface="Tahoma" panose="020B0604030504040204" pitchFamily="34" charset="0"/>
              </a:rPr>
              <a:t>סימון </a:t>
            </a:r>
            <a:r>
              <a:rPr lang="he-IL" b="1" dirty="0" err="1">
                <a:latin typeface="Tahoma" panose="020B0604030504040204" pitchFamily="34" charset="0"/>
                <a:ea typeface="Tahoma" panose="020B0604030504040204" pitchFamily="34" charset="0"/>
                <a:cs typeface="Tahoma" panose="020B0604030504040204" pitchFamily="34" charset="0"/>
              </a:rPr>
              <a:t>איזור</a:t>
            </a:r>
            <a:r>
              <a:rPr lang="he-IL" b="1" dirty="0">
                <a:latin typeface="Tahoma" panose="020B0604030504040204" pitchFamily="34" charset="0"/>
                <a:ea typeface="Tahoma" panose="020B0604030504040204" pitchFamily="34" charset="0"/>
                <a:cs typeface="Tahoma" panose="020B0604030504040204" pitchFamily="34" charset="0"/>
              </a:rPr>
              <a:t> הגילוי  </a:t>
            </a:r>
            <a:endParaRPr lang="x-none" b="1" dirty="0">
              <a:latin typeface="Tahoma" panose="020B0604030504040204" pitchFamily="34" charset="0"/>
              <a:ea typeface="Tahoma" panose="020B0604030504040204" pitchFamily="34" charset="0"/>
              <a:cs typeface="Tahoma" panose="020B0604030504040204" pitchFamily="34" charset="0"/>
            </a:endParaRPr>
          </a:p>
        </p:txBody>
      </p:sp>
      <p:sp>
        <p:nvSpPr>
          <p:cNvPr id="24" name="מלבן 23"/>
          <p:cNvSpPr/>
          <p:nvPr/>
        </p:nvSpPr>
        <p:spPr>
          <a:xfrm>
            <a:off x="696037" y="2958845"/>
            <a:ext cx="3775697" cy="307777"/>
          </a:xfrm>
          <a:prstGeom prst="rect">
            <a:avLst/>
          </a:prstGeom>
        </p:spPr>
        <p:txBody>
          <a:bodyPr wrap="square">
            <a:spAutoFit/>
          </a:bodyPr>
          <a:lstStyle/>
          <a:p>
            <a:pPr algn="r" rtl="1"/>
            <a:r>
              <a:rPr lang="he-IL" b="1" dirty="0" smtClean="0">
                <a:latin typeface="Tahoma" panose="020B0604030504040204" pitchFamily="34" charset="0"/>
                <a:ea typeface="Tahoma" panose="020B0604030504040204" pitchFamily="34" charset="0"/>
                <a:cs typeface="Tahoma" panose="020B0604030504040204" pitchFamily="34" charset="0"/>
              </a:rPr>
              <a:t>סט הגדרות המתאים ללוחית הישראלית</a:t>
            </a:r>
            <a:endParaRPr lang="x-none" b="1" dirty="0">
              <a:latin typeface="Tahoma" panose="020B0604030504040204" pitchFamily="34" charset="0"/>
              <a:ea typeface="Tahoma" panose="020B0604030504040204" pitchFamily="34" charset="0"/>
              <a:cs typeface="Tahoma" panose="020B0604030504040204" pitchFamily="34" charset="0"/>
            </a:endParaRPr>
          </a:p>
        </p:txBody>
      </p:sp>
      <p:grpSp>
        <p:nvGrpSpPr>
          <p:cNvPr id="26" name="Group 3">
            <a:extLst>
              <a:ext uri="{FF2B5EF4-FFF2-40B4-BE49-F238E27FC236}">
                <a16:creationId xmlns:a16="http://schemas.microsoft.com/office/drawing/2014/main" xmlns="" id="{90D003A9-584E-4900-927C-6BDBDF5E57BB}"/>
              </a:ext>
            </a:extLst>
          </p:cNvPr>
          <p:cNvGrpSpPr/>
          <p:nvPr/>
        </p:nvGrpSpPr>
        <p:grpSpPr>
          <a:xfrm>
            <a:off x="175857" y="3422175"/>
            <a:ext cx="4930467" cy="2914650"/>
            <a:chOff x="7465102" y="3152775"/>
            <a:chExt cx="4170984" cy="2465681"/>
          </a:xfrm>
        </p:grpSpPr>
        <p:pic>
          <p:nvPicPr>
            <p:cNvPr id="27" name="Picture 1">
              <a:extLst>
                <a:ext uri="{FF2B5EF4-FFF2-40B4-BE49-F238E27FC236}">
                  <a16:creationId xmlns:a16="http://schemas.microsoft.com/office/drawing/2014/main" xmlns="" id="{4CE2BB24-7192-439F-A164-952F3076A334}"/>
                </a:ext>
              </a:extLst>
            </p:cNvPr>
            <p:cNvPicPr>
              <a:picLocks noChangeAspect="1"/>
            </p:cNvPicPr>
            <p:nvPr/>
          </p:nvPicPr>
          <p:blipFill>
            <a:blip r:embed="rId6"/>
            <a:stretch>
              <a:fillRect/>
            </a:stretch>
          </p:blipFill>
          <p:spPr>
            <a:xfrm>
              <a:off x="7465512" y="3554666"/>
              <a:ext cx="4170574" cy="2063790"/>
            </a:xfrm>
            <a:prstGeom prst="rect">
              <a:avLst/>
            </a:prstGeom>
          </p:spPr>
        </p:pic>
        <p:pic>
          <p:nvPicPr>
            <p:cNvPr id="28" name="Picture 2">
              <a:extLst>
                <a:ext uri="{FF2B5EF4-FFF2-40B4-BE49-F238E27FC236}">
                  <a16:creationId xmlns:a16="http://schemas.microsoft.com/office/drawing/2014/main" xmlns="" id="{9BAEA843-86BA-4CE5-A4F9-38B10A6F81B4}"/>
                </a:ext>
              </a:extLst>
            </p:cNvPr>
            <p:cNvPicPr>
              <a:picLocks noChangeAspect="1"/>
            </p:cNvPicPr>
            <p:nvPr/>
          </p:nvPicPr>
          <p:blipFill>
            <a:blip r:embed="rId7"/>
            <a:stretch>
              <a:fillRect/>
            </a:stretch>
          </p:blipFill>
          <p:spPr>
            <a:xfrm>
              <a:off x="7465102" y="3152775"/>
              <a:ext cx="4170984" cy="401891"/>
            </a:xfrm>
            <a:prstGeom prst="rect">
              <a:avLst/>
            </a:prstGeom>
          </p:spPr>
        </p:pic>
      </p:grpSp>
      <p:sp>
        <p:nvSpPr>
          <p:cNvPr id="29" name="מלבן 28"/>
          <p:cNvSpPr/>
          <p:nvPr/>
        </p:nvSpPr>
        <p:spPr>
          <a:xfrm>
            <a:off x="3523532" y="2007856"/>
            <a:ext cx="4781091" cy="523220"/>
          </a:xfrm>
          <a:prstGeom prst="rect">
            <a:avLst/>
          </a:prstGeom>
        </p:spPr>
        <p:txBody>
          <a:bodyPr wrap="square">
            <a:spAutoFit/>
          </a:bodyPr>
          <a:lstStyle/>
          <a:p>
            <a:pPr algn="r" rtl="1"/>
            <a:r>
              <a:rPr lang="he-IL" b="1" dirty="0" smtClean="0">
                <a:solidFill>
                  <a:srgbClr val="FF0000"/>
                </a:solidFill>
                <a:latin typeface="Tahoma" panose="020B0604030504040204" pitchFamily="34" charset="0"/>
                <a:ea typeface="Tahoma" panose="020B0604030504040204" pitchFamily="34" charset="0"/>
                <a:cs typeface="Tahoma" panose="020B0604030504040204" pitchFamily="34" charset="0"/>
              </a:rPr>
              <a:t>מטרת הגדרות המצלמה לספק את התמונה המיטבית למנוע הזיהוי רכב ולא בהכרח לטעמו של הצופה</a:t>
            </a:r>
            <a:endParaRPr lang="x-none"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מלבן 4"/>
          <p:cNvSpPr/>
          <p:nvPr/>
        </p:nvSpPr>
        <p:spPr>
          <a:xfrm>
            <a:off x="6958149" y="2679123"/>
            <a:ext cx="5138057" cy="4178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0" name="מלבן 19"/>
          <p:cNvSpPr/>
          <p:nvPr/>
        </p:nvSpPr>
        <p:spPr>
          <a:xfrm>
            <a:off x="82705" y="2657349"/>
            <a:ext cx="5138057" cy="41788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5" name="מלבן 24"/>
          <p:cNvSpPr/>
          <p:nvPr/>
        </p:nvSpPr>
        <p:spPr>
          <a:xfrm>
            <a:off x="1881031" y="980946"/>
            <a:ext cx="8675685" cy="95288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מלבן 29"/>
          <p:cNvSpPr/>
          <p:nvPr/>
        </p:nvSpPr>
        <p:spPr>
          <a:xfrm>
            <a:off x="3396321" y="2034684"/>
            <a:ext cx="5138057" cy="4861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44296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5">
            <a:extLst>
              <a:ext uri="{FF2B5EF4-FFF2-40B4-BE49-F238E27FC236}">
                <a16:creationId xmlns:a16="http://schemas.microsoft.com/office/drawing/2014/main" xmlns="" id="{51120140-F8D7-4B4F-8FD8-FF23B158FD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153" r="-2" b="-2"/>
          <a:stretch/>
        </p:blipFill>
        <p:spPr>
          <a:xfrm>
            <a:off x="6489577" y="10"/>
            <a:ext cx="5702423"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7" name="图片 4">
            <a:extLst>
              <a:ext uri="{FF2B5EF4-FFF2-40B4-BE49-F238E27FC236}">
                <a16:creationId xmlns:a16="http://schemas.microsoft.com/office/drawing/2014/main" xmlns="" id="{2B663DE9-173C-4107-9EAF-3AE7B06989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 b="17785"/>
          <a:stretch/>
        </p:blipFill>
        <p:spPr>
          <a:xfrm>
            <a:off x="6489577" y="3493008"/>
            <a:ext cx="5702423"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15" name="Rectangle 14">
            <a:extLst>
              <a:ext uri="{FF2B5EF4-FFF2-40B4-BE49-F238E27FC236}">
                <a16:creationId xmlns:a16="http://schemas.microsoft.com/office/drawing/2014/main" xmlns="" id="{608B3554-E001-45C2-AF68-1634040BED89}"/>
              </a:ext>
            </a:extLst>
          </p:cNvPr>
          <p:cNvSpPr/>
          <p:nvPr/>
        </p:nvSpPr>
        <p:spPr>
          <a:xfrm>
            <a:off x="404981" y="1528112"/>
            <a:ext cx="4892040" cy="675592"/>
          </a:xfrm>
          <a:prstGeom prst="rect">
            <a:avLst/>
          </a:prstGeom>
        </p:spPr>
        <p:txBody>
          <a:bodyPr vert="horz" lIns="91440" tIns="45720" rIns="91440" bIns="45720" rtlCol="0" anchor="ctr">
            <a:normAutofit/>
          </a:bodyPr>
          <a:lstStyle/>
          <a:p>
            <a:pPr algn="r" defTabSz="914400" rtl="1">
              <a:lnSpc>
                <a:spcPct val="90000"/>
              </a:lnSpc>
              <a:spcBef>
                <a:spcPct val="0"/>
              </a:spcBef>
              <a:spcAft>
                <a:spcPts val="600"/>
              </a:spcAft>
            </a:pPr>
            <a:r>
              <a:rPr lang="he-IL" sz="3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rPr>
              <a:t>מצב יום/לילה</a:t>
            </a:r>
            <a:endParaRPr lang="en-US" sz="34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4" name="Content Placeholder 8">
            <a:extLst>
              <a:ext uri="{FF2B5EF4-FFF2-40B4-BE49-F238E27FC236}">
                <a16:creationId xmlns:a16="http://schemas.microsoft.com/office/drawing/2014/main" xmlns="" id="{E896A8CE-5711-4FA9-933F-669DBF4D6C02}"/>
              </a:ext>
            </a:extLst>
          </p:cNvPr>
          <p:cNvSpPr>
            <a:spLocks noGrp="1"/>
          </p:cNvSpPr>
          <p:nvPr>
            <p:ph idx="1"/>
          </p:nvPr>
        </p:nvSpPr>
        <p:spPr>
          <a:xfrm>
            <a:off x="404981" y="2360306"/>
            <a:ext cx="6624932" cy="5506108"/>
          </a:xfrm>
        </p:spPr>
        <p:txBody>
          <a:bodyPr vert="horz" lIns="91440" tIns="45720" rIns="91440" bIns="45720" rtlCol="0">
            <a:normAutofit/>
          </a:bodyPr>
          <a:lstStyle/>
          <a:p>
            <a:pPr marL="342900" indent="-342900" algn="r" rtl="1">
              <a:lnSpc>
                <a:spcPct val="100000"/>
              </a:lnSpc>
            </a:pPr>
            <a:r>
              <a:rPr lang="he-IL" dirty="0" smtClean="0"/>
              <a:t>המצלמה מאפשרת קביעת סט הגדרות כלליות למצב יום ולילה או קביעת פרמטרים שונים ליום ושונים ללילה</a:t>
            </a:r>
            <a:r>
              <a:rPr lang="en-US" dirty="0" smtClean="0"/>
              <a:t/>
            </a:r>
            <a:br>
              <a:rPr lang="en-US" dirty="0" smtClean="0"/>
            </a:br>
            <a:endParaRPr lang="en-US" dirty="0"/>
          </a:p>
          <a:p>
            <a:pPr marL="342900" indent="-342900" algn="r" rtl="1">
              <a:lnSpc>
                <a:spcPct val="100000"/>
              </a:lnSpc>
            </a:pPr>
            <a:r>
              <a:rPr lang="he-IL" dirty="0" smtClean="0"/>
              <a:t>המצלמה </a:t>
            </a:r>
            <a:r>
              <a:rPr lang="he-IL" dirty="0" smtClean="0"/>
              <a:t>מאפשרת </a:t>
            </a:r>
            <a:r>
              <a:rPr lang="he-IL" dirty="0" smtClean="0"/>
              <a:t>קביעת מעבר בין המצבים על פי לו"ז – מומלץ מאוד על מנת להימנע מירידה באיכות הזיהוי במצב בין ערביים ובמצב של הארה ישירה של פנסי הרכב, מקרה בו המצלמה תשוב למצב יום</a:t>
            </a:r>
          </a:p>
          <a:p>
            <a:pPr marL="342900" indent="-342900" algn="r" rtl="1">
              <a:lnSpc>
                <a:spcPct val="100000"/>
              </a:lnSpc>
            </a:pPr>
            <a:endParaRPr lang="en-US" sz="2400" dirty="0"/>
          </a:p>
        </p:txBody>
      </p:sp>
      <p:pic>
        <p:nvPicPr>
          <p:cNvPr id="13" name="Immagine 12">
            <a:extLst>
              <a:ext uri="{FF2B5EF4-FFF2-40B4-BE49-F238E27FC236}">
                <a16:creationId xmlns:a16="http://schemas.microsoft.com/office/drawing/2014/main" xmlns="" id="{4DE8EEE4-EF5C-43CA-967D-2021869F22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981" y="199851"/>
            <a:ext cx="1560227" cy="639693"/>
          </a:xfrm>
          <a:prstGeom prst="rect">
            <a:avLst/>
          </a:prstGeom>
        </p:spPr>
      </p:pic>
    </p:spTree>
    <p:extLst>
      <p:ext uri="{BB962C8B-B14F-4D97-AF65-F5344CB8AC3E}">
        <p14:creationId xmlns:p14="http://schemas.microsoft.com/office/powerpoint/2010/main" val="344986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p:txBody>
          <a:bodyPr/>
          <a:lstStyle/>
          <a:p>
            <a:pPr algn="r" rtl="1"/>
            <a:r>
              <a:rPr lang="he-IL" dirty="0" smtClean="0"/>
              <a:t>בתים </a:t>
            </a:r>
            <a:r>
              <a:rPr lang="he-IL" dirty="0" smtClean="0"/>
              <a:t>פרטיים</a:t>
            </a:r>
          </a:p>
          <a:p>
            <a:pPr algn="r" rtl="1"/>
            <a:r>
              <a:rPr lang="he-IL" dirty="0" smtClean="0"/>
              <a:t>חברות </a:t>
            </a:r>
            <a:r>
              <a:rPr lang="he-IL" dirty="0" err="1" smtClean="0"/>
              <a:t>ואירגונים</a:t>
            </a:r>
            <a:endParaRPr lang="he-IL" dirty="0" smtClean="0"/>
          </a:p>
          <a:p>
            <a:pPr algn="r" rtl="1"/>
            <a:r>
              <a:rPr lang="he-IL" dirty="0" smtClean="0"/>
              <a:t>ציוד נדרש</a:t>
            </a:r>
          </a:p>
          <a:p>
            <a:pPr algn="r" rtl="1"/>
            <a:r>
              <a:rPr lang="he-IL" dirty="0" smtClean="0"/>
              <a:t>תמחור (ציוד, חומר, עבודה, כיוונים, שירות)</a:t>
            </a:r>
            <a:endParaRPr lang="he-IL" dirty="0"/>
          </a:p>
        </p:txBody>
      </p:sp>
      <p:sp>
        <p:nvSpPr>
          <p:cNvPr id="4" name="Rectangle 9">
            <a:extLst>
              <a:ext uri="{FF2B5EF4-FFF2-40B4-BE49-F238E27FC236}">
                <a16:creationId xmlns:a16="http://schemas.microsoft.com/office/drawing/2014/main" xmlns="" id="{1F530969-2140-4DFA-BB72-FD40CCD7046E}"/>
              </a:ext>
            </a:extLst>
          </p:cNvPr>
          <p:cNvSpPr/>
          <p:nvPr/>
        </p:nvSpPr>
        <p:spPr>
          <a:xfrm>
            <a:off x="3249881" y="180402"/>
            <a:ext cx="4778872" cy="769441"/>
          </a:xfrm>
          <a:prstGeom prst="rect">
            <a:avLst/>
          </a:prstGeom>
        </p:spPr>
        <p:txBody>
          <a:bodyPr wrap="none">
            <a:spAutoFit/>
          </a:bodyPr>
          <a:lstStyle/>
          <a:p>
            <a:pPr algn="ctr"/>
            <a:r>
              <a:rPr lang="he-IL" sz="4400" dirty="0" smtClean="0">
                <a:latin typeface="Tahoma" panose="020B0604030504040204" pitchFamily="34" charset="0"/>
                <a:ea typeface="Tahoma" panose="020B0604030504040204" pitchFamily="34" charset="0"/>
                <a:cs typeface="Tahoma" panose="020B0604030504040204" pitchFamily="34" charset="0"/>
              </a:rPr>
              <a:t>למי וכיצד מוכרים?</a:t>
            </a:r>
            <a:endParaRPr lang="en-GB" sz="4400" dirty="0">
              <a:latin typeface="Tahoma" panose="020B0604030504040204" pitchFamily="34" charset="0"/>
              <a:ea typeface="Tahoma" panose="020B0604030504040204" pitchFamily="34" charset="0"/>
              <a:cs typeface="Tahoma" panose="020B0604030504040204" pitchFamily="34" charset="0"/>
            </a:endParaRPr>
          </a:p>
        </p:txBody>
      </p:sp>
      <p:pic>
        <p:nvPicPr>
          <p:cNvPr id="5" name="Immagine 12">
            <a:extLst>
              <a:ext uri="{FF2B5EF4-FFF2-40B4-BE49-F238E27FC236}">
                <a16:creationId xmlns:a16="http://schemas.microsoft.com/office/drawing/2014/main" xmlns="" id="{AEA427E3-E3EC-4C86-B5DA-9358DC106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pic>
        <p:nvPicPr>
          <p:cNvPr id="8" name="תמונה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75612"/>
            <a:ext cx="4233242" cy="3118380"/>
          </a:xfrm>
          <a:prstGeom prst="rect">
            <a:avLst/>
          </a:prstGeom>
        </p:spPr>
      </p:pic>
      <p:pic>
        <p:nvPicPr>
          <p:cNvPr id="9" name="Picture 7">
            <a:extLst>
              <a:ext uri="{FF2B5EF4-FFF2-40B4-BE49-F238E27FC236}">
                <a16:creationId xmlns:a16="http://schemas.microsoft.com/office/drawing/2014/main" xmlns="" id="{6C12FDE0-3FFB-47AD-9140-AF875486CADA}"/>
              </a:ext>
            </a:extLst>
          </p:cNvPr>
          <p:cNvPicPr>
            <a:picLocks noChangeAspect="1"/>
          </p:cNvPicPr>
          <p:nvPr/>
        </p:nvPicPr>
        <p:blipFill>
          <a:blip r:embed="rId4"/>
          <a:stretch>
            <a:fillRect/>
          </a:stretch>
        </p:blipFill>
        <p:spPr>
          <a:xfrm rot="301197" flipH="1">
            <a:off x="-33785" y="797321"/>
            <a:ext cx="5402996" cy="2184483"/>
          </a:xfrm>
          <a:prstGeom prst="rect">
            <a:avLst/>
          </a:prstGeom>
        </p:spPr>
      </p:pic>
      <p:pic>
        <p:nvPicPr>
          <p:cNvPr id="10" name="תמונה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7726" y="4054028"/>
            <a:ext cx="3582053" cy="2672763"/>
          </a:xfrm>
          <a:prstGeom prst="rect">
            <a:avLst/>
          </a:prstGeom>
        </p:spPr>
      </p:pic>
    </p:spTree>
    <p:extLst>
      <p:ext uri="{BB962C8B-B14F-4D97-AF65-F5344CB8AC3E}">
        <p14:creationId xmlns:p14="http://schemas.microsoft.com/office/powerpoint/2010/main" val="2994241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810102" y="295455"/>
            <a:ext cx="5170715" cy="1325563"/>
          </a:xfrm>
        </p:spPr>
        <p:txBody>
          <a:bodyPr/>
          <a:lstStyle/>
          <a:p>
            <a:pPr algn="ctr" rtl="1"/>
            <a:r>
              <a:rPr lang="he-IL" dirty="0" smtClean="0"/>
              <a:t>פיתוחים </a:t>
            </a:r>
            <a:r>
              <a:rPr lang="he-IL" dirty="0" err="1" smtClean="0"/>
              <a:t>ושילוביים</a:t>
            </a:r>
            <a:r>
              <a:rPr lang="he-IL" dirty="0" smtClean="0"/>
              <a:t> עתידיים</a:t>
            </a:r>
            <a:endParaRPr lang="he-IL" dirty="0"/>
          </a:p>
        </p:txBody>
      </p:sp>
      <p:sp>
        <p:nvSpPr>
          <p:cNvPr id="3" name="מציין מיקום תוכן 2"/>
          <p:cNvSpPr>
            <a:spLocks noGrp="1"/>
          </p:cNvSpPr>
          <p:nvPr>
            <p:ph idx="1"/>
          </p:nvPr>
        </p:nvSpPr>
        <p:spPr>
          <a:xfrm>
            <a:off x="6810103" y="1519218"/>
            <a:ext cx="5366790" cy="4555200"/>
          </a:xfrm>
        </p:spPr>
        <p:txBody>
          <a:bodyPr/>
          <a:lstStyle/>
          <a:p>
            <a:pPr algn="r" rtl="1"/>
            <a:r>
              <a:rPr lang="en-US" dirty="0" smtClean="0"/>
              <a:t>Provision-ISR</a:t>
            </a:r>
            <a:r>
              <a:rPr lang="he-IL" dirty="0" smtClean="0"/>
              <a:t> מפתחת מערכת ניהול חניון שתנהל קבוצות, חברות </a:t>
            </a:r>
            <a:r>
              <a:rPr lang="he-IL" dirty="0" err="1" smtClean="0"/>
              <a:t>ואירגונים</a:t>
            </a:r>
            <a:r>
              <a:rPr lang="he-IL" dirty="0" smtClean="0"/>
              <a:t>, חניונים באתרים מרובים במיקומים שונים</a:t>
            </a:r>
          </a:p>
          <a:p>
            <a:pPr algn="r" rtl="1"/>
            <a:endParaRPr lang="he-IL" dirty="0" smtClean="0"/>
          </a:p>
          <a:p>
            <a:pPr algn="r" rtl="1"/>
            <a:r>
              <a:rPr lang="he-IL" dirty="0" smtClean="0"/>
              <a:t>בעתיד נדע לספק עמודים </a:t>
            </a:r>
            <a:r>
              <a:rPr lang="he-IL" dirty="0" err="1" smtClean="0"/>
              <a:t>יעודיים</a:t>
            </a:r>
            <a:r>
              <a:rPr lang="he-IL" dirty="0" smtClean="0"/>
              <a:t> להתקנת מצלמות</a:t>
            </a:r>
          </a:p>
          <a:p>
            <a:pPr algn="r" rtl="1"/>
            <a:endParaRPr lang="he-IL" dirty="0"/>
          </a:p>
          <a:p>
            <a:pPr algn="r" rtl="1"/>
            <a:r>
              <a:rPr lang="he-IL" dirty="0" smtClean="0"/>
              <a:t>המשך שיתופי פעולה עם חברות ניהול חניונים</a:t>
            </a:r>
          </a:p>
          <a:p>
            <a:pPr algn="r" rtl="1"/>
            <a:endParaRPr lang="he-IL" dirty="0"/>
          </a:p>
          <a:p>
            <a:pPr algn="r" rtl="1"/>
            <a:endParaRPr lang="he-IL" dirty="0"/>
          </a:p>
        </p:txBody>
      </p:sp>
      <p:pic>
        <p:nvPicPr>
          <p:cNvPr id="4" name="תמונה 3"/>
          <p:cNvPicPr>
            <a:picLocks noChangeAspect="1"/>
          </p:cNvPicPr>
          <p:nvPr/>
        </p:nvPicPr>
        <p:blipFill>
          <a:blip r:embed="rId2"/>
          <a:stretch>
            <a:fillRect/>
          </a:stretch>
        </p:blipFill>
        <p:spPr>
          <a:xfrm>
            <a:off x="0" y="3678868"/>
            <a:ext cx="6644640" cy="3179132"/>
          </a:xfrm>
          <a:prstGeom prst="rect">
            <a:avLst/>
          </a:prstGeom>
        </p:spPr>
      </p:pic>
      <p:pic>
        <p:nvPicPr>
          <p:cNvPr id="5" name="תמונה 4"/>
          <p:cNvPicPr>
            <a:picLocks noChangeAspect="1"/>
          </p:cNvPicPr>
          <p:nvPr/>
        </p:nvPicPr>
        <p:blipFill>
          <a:blip r:embed="rId3"/>
          <a:stretch>
            <a:fillRect/>
          </a:stretch>
        </p:blipFill>
        <p:spPr>
          <a:xfrm>
            <a:off x="0" y="469646"/>
            <a:ext cx="6644640" cy="2874327"/>
          </a:xfrm>
          <a:prstGeom prst="rect">
            <a:avLst/>
          </a:prstGeom>
        </p:spPr>
      </p:pic>
      <p:pic>
        <p:nvPicPr>
          <p:cNvPr id="6" name="Immagine 12">
            <a:extLst>
              <a:ext uri="{FF2B5EF4-FFF2-40B4-BE49-F238E27FC236}">
                <a16:creationId xmlns:a16="http://schemas.microsoft.com/office/drawing/2014/main" xmlns="" id="{AEA427E3-E3EC-4C86-B5DA-9358DC1069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spTree>
    <p:extLst>
      <p:ext uri="{BB962C8B-B14F-4D97-AF65-F5344CB8AC3E}">
        <p14:creationId xmlns:p14="http://schemas.microsoft.com/office/powerpoint/2010/main" val="23425810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xmlns="" id="{63C76043-D897-4F94-9DA9-E72303CF5752}"/>
              </a:ext>
            </a:extLst>
          </p:cNvPr>
          <p:cNvSpPr txBox="1"/>
          <p:nvPr/>
        </p:nvSpPr>
        <p:spPr>
          <a:xfrm>
            <a:off x="177419" y="1949499"/>
            <a:ext cx="12192000" cy="1323439"/>
          </a:xfrm>
          <a:prstGeom prst="rect">
            <a:avLst/>
          </a:prstGeom>
          <a:noFill/>
        </p:spPr>
        <p:txBody>
          <a:bodyPr wrap="square" rtlCol="0">
            <a:spAutoFit/>
          </a:bodyPr>
          <a:lstStyle/>
          <a:p>
            <a:pPr algn="ctr"/>
            <a:r>
              <a:rPr lang="he-IL" sz="4000" dirty="0" smtClean="0">
                <a:latin typeface="Tahoma" panose="020B0604030504040204" pitchFamily="34" charset="0"/>
                <a:ea typeface="Tahoma" panose="020B0604030504040204" pitchFamily="34" charset="0"/>
                <a:cs typeface="Tahoma" panose="020B0604030504040204" pitchFamily="34" charset="0"/>
              </a:rPr>
              <a:t>מצגת הבאה – </a:t>
            </a:r>
          </a:p>
          <a:p>
            <a:pPr algn="ctr"/>
            <a:r>
              <a:rPr lang="he-IL" sz="4000" dirty="0" smtClean="0">
                <a:latin typeface="Tahoma" panose="020B0604030504040204" pitchFamily="34" charset="0"/>
                <a:ea typeface="Tahoma" panose="020B0604030504040204" pitchFamily="34" charset="0"/>
                <a:cs typeface="Tahoma" panose="020B0604030504040204" pitchFamily="34" charset="0"/>
              </a:rPr>
              <a:t>התקנת </a:t>
            </a:r>
            <a:r>
              <a:rPr lang="he-IL" sz="4000" dirty="0" err="1" smtClean="0">
                <a:latin typeface="Tahoma" panose="020B0604030504040204" pitchFamily="34" charset="0"/>
                <a:ea typeface="Tahoma" panose="020B0604030504040204" pitchFamily="34" charset="0"/>
                <a:cs typeface="Tahoma" panose="020B0604030504040204" pitchFamily="34" charset="0"/>
              </a:rPr>
              <a:t>אנליטיקת</a:t>
            </a:r>
            <a:r>
              <a:rPr lang="he-IL" sz="4000" dirty="0" smtClean="0">
                <a:latin typeface="Tahoma" panose="020B0604030504040204" pitchFamily="34" charset="0"/>
                <a:ea typeface="Tahoma" panose="020B0604030504040204" pitchFamily="34" charset="0"/>
                <a:cs typeface="Tahoma" panose="020B0604030504040204" pitchFamily="34" charset="0"/>
              </a:rPr>
              <a:t> זיהוי עצמים</a:t>
            </a:r>
            <a:r>
              <a:rPr lang="en-US" sz="4000" dirty="0" smtClean="0">
                <a:latin typeface="Tahoma" panose="020B0604030504040204" pitchFamily="34" charset="0"/>
                <a:ea typeface="Tahoma" panose="020B0604030504040204" pitchFamily="34" charset="0"/>
                <a:cs typeface="Tahoma" panose="020B0604030504040204" pitchFamily="34" charset="0"/>
              </a:rPr>
              <a:t> </a:t>
            </a:r>
            <a:endParaRPr lang="it-IT" sz="4000" dirty="0">
              <a:latin typeface="Tahoma" panose="020B0604030504040204" pitchFamily="34" charset="0"/>
              <a:ea typeface="Tahoma" panose="020B0604030504040204" pitchFamily="34" charset="0"/>
              <a:cs typeface="Tahoma" panose="020B0604030504040204" pitchFamily="34" charset="0"/>
            </a:endParaRPr>
          </a:p>
        </p:txBody>
      </p:sp>
      <p:pic>
        <p:nvPicPr>
          <p:cNvPr id="12" name="Immagine 11">
            <a:extLst>
              <a:ext uri="{FF2B5EF4-FFF2-40B4-BE49-F238E27FC236}">
                <a16:creationId xmlns:a16="http://schemas.microsoft.com/office/drawing/2014/main" xmlns="" id="{1F866C64-E5D0-4898-BF84-8E6B8F86A1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5254" y="3636006"/>
            <a:ext cx="2094193" cy="858619"/>
          </a:xfrm>
          <a:prstGeom prst="rect">
            <a:avLst/>
          </a:prstGeom>
        </p:spPr>
      </p:pic>
      <p:pic>
        <p:nvPicPr>
          <p:cNvPr id="13" name="Immagine 12">
            <a:extLst>
              <a:ext uri="{FF2B5EF4-FFF2-40B4-BE49-F238E27FC236}">
                <a16:creationId xmlns:a16="http://schemas.microsoft.com/office/drawing/2014/main" xmlns="" id="{4DE8EEE4-EF5C-43CA-967D-2021869F22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pic>
        <p:nvPicPr>
          <p:cNvPr id="2" name="תמונה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62" y="2105308"/>
            <a:ext cx="1905000" cy="1009650"/>
          </a:xfrm>
          <a:prstGeom prst="rect">
            <a:avLst/>
          </a:prstGeom>
        </p:spPr>
      </p:pic>
    </p:spTree>
    <p:extLst>
      <p:ext uri="{BB962C8B-B14F-4D97-AF65-F5344CB8AC3E}">
        <p14:creationId xmlns:p14="http://schemas.microsoft.com/office/powerpoint/2010/main" val="2982776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pSp>
        <p:nvGrpSpPr>
          <p:cNvPr id="91" name="Google Shape;91;p16"/>
          <p:cNvGrpSpPr/>
          <p:nvPr/>
        </p:nvGrpSpPr>
        <p:grpSpPr>
          <a:xfrm>
            <a:off x="1349989" y="1849930"/>
            <a:ext cx="4502020" cy="2272097"/>
            <a:chOff x="2867380" y="1617759"/>
            <a:chExt cx="3157097" cy="1067414"/>
          </a:xfrm>
        </p:grpSpPr>
        <p:cxnSp>
          <p:nvCxnSpPr>
            <p:cNvPr id="92" name="Google Shape;92;p16"/>
            <p:cNvCxnSpPr>
              <a:endCxn id="110" idx="1"/>
            </p:cNvCxnSpPr>
            <p:nvPr/>
          </p:nvCxnSpPr>
          <p:spPr>
            <a:xfrm flipV="1">
              <a:off x="2867380" y="1617759"/>
              <a:ext cx="772071" cy="2241"/>
            </a:xfrm>
            <a:prstGeom prst="straightConnector1">
              <a:avLst/>
            </a:prstGeom>
            <a:noFill/>
            <a:ln w="38100" cap="flat" cmpd="sng">
              <a:solidFill>
                <a:srgbClr val="FF0000"/>
              </a:solidFill>
              <a:prstDash val="solid"/>
              <a:miter lim="800000"/>
              <a:headEnd type="none" w="sm" len="sm"/>
              <a:tailEnd type="none" w="sm" len="sm"/>
            </a:ln>
          </p:spPr>
        </p:cxnSp>
        <p:cxnSp>
          <p:nvCxnSpPr>
            <p:cNvPr id="93" name="Google Shape;93;p16"/>
            <p:cNvCxnSpPr/>
            <p:nvPr/>
          </p:nvCxnSpPr>
          <p:spPr>
            <a:xfrm>
              <a:off x="5265630" y="1619572"/>
              <a:ext cx="758847" cy="428"/>
            </a:xfrm>
            <a:prstGeom prst="straightConnector1">
              <a:avLst/>
            </a:prstGeom>
            <a:noFill/>
            <a:ln w="38100" cap="flat" cmpd="sng">
              <a:solidFill>
                <a:srgbClr val="FF0000"/>
              </a:solidFill>
              <a:prstDash val="solid"/>
              <a:miter lim="800000"/>
              <a:headEnd type="none" w="sm" len="sm"/>
              <a:tailEnd type="none" w="sm" len="sm"/>
            </a:ln>
          </p:spPr>
        </p:cxnSp>
        <p:cxnSp>
          <p:nvCxnSpPr>
            <p:cNvPr id="94" name="Google Shape;94;p16"/>
            <p:cNvCxnSpPr/>
            <p:nvPr/>
          </p:nvCxnSpPr>
          <p:spPr>
            <a:xfrm>
              <a:off x="2880000" y="2675292"/>
              <a:ext cx="3132600" cy="0"/>
            </a:xfrm>
            <a:prstGeom prst="straightConnector1">
              <a:avLst/>
            </a:prstGeom>
            <a:noFill/>
            <a:ln w="38100" cap="flat" cmpd="sng">
              <a:solidFill>
                <a:srgbClr val="FF0000"/>
              </a:solidFill>
              <a:prstDash val="solid"/>
              <a:miter lim="800000"/>
              <a:headEnd type="none" w="sm" len="sm"/>
              <a:tailEnd type="none" w="sm" len="sm"/>
            </a:ln>
          </p:spPr>
        </p:cxnSp>
        <p:cxnSp>
          <p:nvCxnSpPr>
            <p:cNvPr id="95" name="Google Shape;95;p16"/>
            <p:cNvCxnSpPr/>
            <p:nvPr/>
          </p:nvCxnSpPr>
          <p:spPr>
            <a:xfrm rot="10800000">
              <a:off x="2880000" y="1619572"/>
              <a:ext cx="0" cy="1065600"/>
            </a:xfrm>
            <a:prstGeom prst="straightConnector1">
              <a:avLst/>
            </a:prstGeom>
            <a:noFill/>
            <a:ln w="38100" cap="flat" cmpd="sng">
              <a:solidFill>
                <a:srgbClr val="FF0000"/>
              </a:solidFill>
              <a:prstDash val="solid"/>
              <a:miter lim="800000"/>
              <a:headEnd type="none" w="sm" len="sm"/>
              <a:tailEnd type="none" w="sm" len="sm"/>
            </a:ln>
          </p:spPr>
        </p:cxnSp>
        <p:cxnSp>
          <p:nvCxnSpPr>
            <p:cNvPr id="96" name="Google Shape;96;p16"/>
            <p:cNvCxnSpPr/>
            <p:nvPr/>
          </p:nvCxnSpPr>
          <p:spPr>
            <a:xfrm rot="10800000">
              <a:off x="6010428" y="1619573"/>
              <a:ext cx="0" cy="1065600"/>
            </a:xfrm>
            <a:prstGeom prst="straightConnector1">
              <a:avLst/>
            </a:prstGeom>
            <a:noFill/>
            <a:ln w="38100" cap="flat" cmpd="sng">
              <a:solidFill>
                <a:srgbClr val="FF0000"/>
              </a:solidFill>
              <a:prstDash val="solid"/>
              <a:miter lim="800000"/>
              <a:headEnd type="none" w="sm" len="sm"/>
              <a:tailEnd type="none" w="sm" len="sm"/>
            </a:ln>
          </p:spPr>
        </p:cxnSp>
      </p:grpSp>
      <p:grpSp>
        <p:nvGrpSpPr>
          <p:cNvPr id="97" name="Google Shape;97;p16"/>
          <p:cNvGrpSpPr/>
          <p:nvPr/>
        </p:nvGrpSpPr>
        <p:grpSpPr>
          <a:xfrm>
            <a:off x="6339855" y="1817516"/>
            <a:ext cx="4424173" cy="2304439"/>
            <a:chOff x="2880000" y="1611143"/>
            <a:chExt cx="3133045" cy="1074030"/>
          </a:xfrm>
        </p:grpSpPr>
        <p:cxnSp>
          <p:nvCxnSpPr>
            <p:cNvPr id="98" name="Google Shape;98;p16"/>
            <p:cNvCxnSpPr/>
            <p:nvPr/>
          </p:nvCxnSpPr>
          <p:spPr>
            <a:xfrm>
              <a:off x="2880000" y="1620000"/>
              <a:ext cx="1207776" cy="11099"/>
            </a:xfrm>
            <a:prstGeom prst="straightConnector1">
              <a:avLst/>
            </a:prstGeom>
            <a:noFill/>
            <a:ln w="38100" cap="flat" cmpd="sng">
              <a:solidFill>
                <a:srgbClr val="FF0000"/>
              </a:solidFill>
              <a:prstDash val="solid"/>
              <a:miter lim="800000"/>
              <a:headEnd type="none" w="sm" len="sm"/>
              <a:tailEnd type="none" w="sm" len="sm"/>
            </a:ln>
          </p:spPr>
        </p:cxnSp>
        <p:cxnSp>
          <p:nvCxnSpPr>
            <p:cNvPr id="99" name="Google Shape;99;p16"/>
            <p:cNvCxnSpPr/>
            <p:nvPr/>
          </p:nvCxnSpPr>
          <p:spPr>
            <a:xfrm flipV="1">
              <a:off x="4783646" y="1620001"/>
              <a:ext cx="1229297" cy="8048"/>
            </a:xfrm>
            <a:prstGeom prst="straightConnector1">
              <a:avLst/>
            </a:prstGeom>
            <a:noFill/>
            <a:ln w="38100" cap="flat" cmpd="sng">
              <a:solidFill>
                <a:srgbClr val="FF0000"/>
              </a:solidFill>
              <a:prstDash val="solid"/>
              <a:miter lim="800000"/>
              <a:headEnd type="none" w="sm" len="sm"/>
              <a:tailEnd type="none" w="sm" len="sm"/>
            </a:ln>
          </p:spPr>
        </p:cxnSp>
        <p:cxnSp>
          <p:nvCxnSpPr>
            <p:cNvPr id="100" name="Google Shape;100;p16"/>
            <p:cNvCxnSpPr/>
            <p:nvPr/>
          </p:nvCxnSpPr>
          <p:spPr>
            <a:xfrm>
              <a:off x="2880000" y="2675292"/>
              <a:ext cx="3132600" cy="0"/>
            </a:xfrm>
            <a:prstGeom prst="straightConnector1">
              <a:avLst/>
            </a:prstGeom>
            <a:noFill/>
            <a:ln w="38100" cap="flat" cmpd="sng">
              <a:solidFill>
                <a:srgbClr val="FF0000"/>
              </a:solidFill>
              <a:prstDash val="solid"/>
              <a:miter lim="800000"/>
              <a:headEnd type="none" w="sm" len="sm"/>
              <a:tailEnd type="none" w="sm" len="sm"/>
            </a:ln>
          </p:spPr>
        </p:cxnSp>
        <p:cxnSp>
          <p:nvCxnSpPr>
            <p:cNvPr id="101" name="Google Shape;101;p16"/>
            <p:cNvCxnSpPr/>
            <p:nvPr/>
          </p:nvCxnSpPr>
          <p:spPr>
            <a:xfrm rot="10800000">
              <a:off x="2880000" y="1611143"/>
              <a:ext cx="0" cy="1074000"/>
            </a:xfrm>
            <a:prstGeom prst="straightConnector1">
              <a:avLst/>
            </a:prstGeom>
            <a:noFill/>
            <a:ln w="38100" cap="flat" cmpd="sng">
              <a:solidFill>
                <a:srgbClr val="FF0000"/>
              </a:solidFill>
              <a:prstDash val="solid"/>
              <a:miter lim="800000"/>
              <a:headEnd type="none" w="sm" len="sm"/>
              <a:tailEnd type="none" w="sm" len="sm"/>
            </a:ln>
          </p:spPr>
        </p:cxnSp>
        <p:cxnSp>
          <p:nvCxnSpPr>
            <p:cNvPr id="102" name="Google Shape;102;p16"/>
            <p:cNvCxnSpPr/>
            <p:nvPr/>
          </p:nvCxnSpPr>
          <p:spPr>
            <a:xfrm rot="10800000">
              <a:off x="6013045" y="1619873"/>
              <a:ext cx="0" cy="1065300"/>
            </a:xfrm>
            <a:prstGeom prst="straightConnector1">
              <a:avLst/>
            </a:prstGeom>
            <a:noFill/>
            <a:ln w="38100" cap="flat" cmpd="sng">
              <a:solidFill>
                <a:srgbClr val="FF0000"/>
              </a:solidFill>
              <a:prstDash val="solid"/>
              <a:miter lim="800000"/>
              <a:headEnd type="none" w="sm" len="sm"/>
              <a:tailEnd type="none" w="sm" len="sm"/>
            </a:ln>
          </p:spPr>
        </p:cxnSp>
      </p:grpSp>
      <p:grpSp>
        <p:nvGrpSpPr>
          <p:cNvPr id="103" name="Google Shape;103;p16"/>
          <p:cNvGrpSpPr/>
          <p:nvPr/>
        </p:nvGrpSpPr>
        <p:grpSpPr>
          <a:xfrm>
            <a:off x="1368036" y="4474121"/>
            <a:ext cx="9412306" cy="1836218"/>
            <a:chOff x="2880000" y="1611143"/>
            <a:chExt cx="3144563" cy="1074000"/>
          </a:xfrm>
        </p:grpSpPr>
        <p:cxnSp>
          <p:nvCxnSpPr>
            <p:cNvPr id="104" name="Google Shape;104;p16"/>
            <p:cNvCxnSpPr/>
            <p:nvPr/>
          </p:nvCxnSpPr>
          <p:spPr>
            <a:xfrm>
              <a:off x="2880000" y="1620000"/>
              <a:ext cx="1190700" cy="0"/>
            </a:xfrm>
            <a:prstGeom prst="straightConnector1">
              <a:avLst/>
            </a:prstGeom>
            <a:noFill/>
            <a:ln w="38100" cap="flat" cmpd="sng">
              <a:solidFill>
                <a:srgbClr val="FF0000"/>
              </a:solidFill>
              <a:prstDash val="solid"/>
              <a:miter lim="800000"/>
              <a:headEnd type="none" w="sm" len="sm"/>
              <a:tailEnd type="none" w="sm" len="sm"/>
            </a:ln>
          </p:spPr>
        </p:cxnSp>
        <p:cxnSp>
          <p:nvCxnSpPr>
            <p:cNvPr id="105" name="Google Shape;105;p16"/>
            <p:cNvCxnSpPr/>
            <p:nvPr/>
          </p:nvCxnSpPr>
          <p:spPr>
            <a:xfrm>
              <a:off x="4768289" y="1620000"/>
              <a:ext cx="1250700" cy="0"/>
            </a:xfrm>
            <a:prstGeom prst="straightConnector1">
              <a:avLst/>
            </a:prstGeom>
            <a:noFill/>
            <a:ln w="38100" cap="flat" cmpd="sng">
              <a:solidFill>
                <a:srgbClr val="FF0000"/>
              </a:solidFill>
              <a:prstDash val="solid"/>
              <a:miter lim="800000"/>
              <a:headEnd type="none" w="sm" len="sm"/>
              <a:tailEnd type="none" w="sm" len="sm"/>
            </a:ln>
          </p:spPr>
        </p:cxnSp>
        <p:cxnSp>
          <p:nvCxnSpPr>
            <p:cNvPr id="106" name="Google Shape;106;p16"/>
            <p:cNvCxnSpPr/>
            <p:nvPr/>
          </p:nvCxnSpPr>
          <p:spPr>
            <a:xfrm>
              <a:off x="2880000" y="2675292"/>
              <a:ext cx="3139200" cy="0"/>
            </a:xfrm>
            <a:prstGeom prst="straightConnector1">
              <a:avLst/>
            </a:prstGeom>
            <a:noFill/>
            <a:ln w="38100" cap="flat" cmpd="sng">
              <a:solidFill>
                <a:srgbClr val="FF0000"/>
              </a:solidFill>
              <a:prstDash val="solid"/>
              <a:miter lim="800000"/>
              <a:headEnd type="none" w="sm" len="sm"/>
              <a:tailEnd type="none" w="sm" len="sm"/>
            </a:ln>
          </p:spPr>
        </p:cxnSp>
        <p:cxnSp>
          <p:nvCxnSpPr>
            <p:cNvPr id="107" name="Google Shape;107;p16"/>
            <p:cNvCxnSpPr/>
            <p:nvPr/>
          </p:nvCxnSpPr>
          <p:spPr>
            <a:xfrm rot="10800000">
              <a:off x="2880000" y="1611143"/>
              <a:ext cx="0" cy="1074000"/>
            </a:xfrm>
            <a:prstGeom prst="straightConnector1">
              <a:avLst/>
            </a:prstGeom>
            <a:noFill/>
            <a:ln w="38100" cap="flat" cmpd="sng">
              <a:solidFill>
                <a:srgbClr val="FF0000"/>
              </a:solidFill>
              <a:prstDash val="solid"/>
              <a:miter lim="800000"/>
              <a:headEnd type="none" w="sm" len="sm"/>
              <a:tailEnd type="none" w="sm" len="sm"/>
            </a:ln>
          </p:spPr>
        </p:cxnSp>
        <p:cxnSp>
          <p:nvCxnSpPr>
            <p:cNvPr id="108" name="Google Shape;108;p16"/>
            <p:cNvCxnSpPr/>
            <p:nvPr/>
          </p:nvCxnSpPr>
          <p:spPr>
            <a:xfrm rot="10800000">
              <a:off x="6024563" y="1611143"/>
              <a:ext cx="0" cy="1074000"/>
            </a:xfrm>
            <a:prstGeom prst="straightConnector1">
              <a:avLst/>
            </a:prstGeom>
            <a:noFill/>
            <a:ln w="38100" cap="flat" cmpd="sng">
              <a:solidFill>
                <a:srgbClr val="FF0000"/>
              </a:solidFill>
              <a:prstDash val="solid"/>
              <a:miter lim="800000"/>
              <a:headEnd type="none" w="sm" len="sm"/>
              <a:tailEnd type="none" w="sm" len="sm"/>
            </a:ln>
          </p:spPr>
        </p:cxnSp>
      </p:grpSp>
      <p:sp>
        <p:nvSpPr>
          <p:cNvPr id="109" name="Google Shape;109;p16"/>
          <p:cNvSpPr/>
          <p:nvPr/>
        </p:nvSpPr>
        <p:spPr>
          <a:xfrm>
            <a:off x="7711434" y="1647126"/>
            <a:ext cx="1723800" cy="400200"/>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None/>
            </a:pPr>
            <a:r>
              <a:rPr lang="he-IL" sz="2000" b="1" dirty="0" smtClean="0">
                <a:solidFill>
                  <a:schemeClr val="tx1"/>
                </a:solidFill>
                <a:latin typeface="Tahoma" panose="020B0604030504040204" pitchFamily="34" charset="0"/>
                <a:ea typeface="Tahoma" panose="020B0604030504040204" pitchFamily="34" charset="0"/>
                <a:cs typeface="Tahoma" panose="020B0604030504040204" pitchFamily="34" charset="0"/>
              </a:rPr>
              <a:t>רקע</a:t>
            </a:r>
            <a:endParaRPr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0" name="Google Shape;110;p16"/>
          <p:cNvSpPr txBox="1"/>
          <p:nvPr/>
        </p:nvSpPr>
        <p:spPr>
          <a:xfrm>
            <a:off x="2450962" y="1649829"/>
            <a:ext cx="2254922" cy="4002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he-IL" sz="2000" b="1"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Arial"/>
              </a:rPr>
              <a:t>יכולות המצלמה</a:t>
            </a:r>
            <a:endParaRPr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2" name="Google Shape;112;p16"/>
          <p:cNvSpPr txBox="1"/>
          <p:nvPr/>
        </p:nvSpPr>
        <p:spPr>
          <a:xfrm>
            <a:off x="5035504" y="4281762"/>
            <a:ext cx="23475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he-IL" sz="2000" b="1" dirty="0" smtClean="0">
                <a:solidFill>
                  <a:schemeClr val="tx1"/>
                </a:solidFill>
                <a:latin typeface="Tahoma" panose="020B0604030504040204" pitchFamily="34" charset="0"/>
                <a:ea typeface="Tahoma" panose="020B0604030504040204" pitchFamily="34" charset="0"/>
                <a:cs typeface="Tahoma" panose="020B0604030504040204" pitchFamily="34" charset="0"/>
                <a:sym typeface="Arial"/>
              </a:rPr>
              <a:t>שלבי העבודה</a:t>
            </a:r>
            <a:endParaRPr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13" name="Google Shape;113;p16"/>
          <p:cNvSpPr txBox="1"/>
          <p:nvPr/>
        </p:nvSpPr>
        <p:spPr>
          <a:xfrm>
            <a:off x="2314536" y="5752281"/>
            <a:ext cx="12504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99" dirty="0">
                <a:solidFill>
                  <a:schemeClr val="dk1"/>
                </a:solidFill>
                <a:latin typeface="Tahoma" panose="020B0604030504040204" pitchFamily="34" charset="0"/>
                <a:ea typeface="Tahoma" panose="020B0604030504040204" pitchFamily="34" charset="0"/>
                <a:cs typeface="Tahoma" panose="020B0604030504040204" pitchFamily="34" charset="0"/>
                <a:sym typeface="Arial"/>
              </a:rPr>
              <a:t>Detection</a:t>
            </a:r>
            <a:endParaRPr sz="1799" dirty="0">
              <a:solidFill>
                <a:schemeClr val="dk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4" name="Google Shape;114;p16"/>
          <p:cNvSpPr txBox="1"/>
          <p:nvPr/>
        </p:nvSpPr>
        <p:spPr>
          <a:xfrm>
            <a:off x="4263710" y="5752281"/>
            <a:ext cx="177769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799" dirty="0">
                <a:solidFill>
                  <a:schemeClr val="dk1"/>
                </a:solidFill>
                <a:latin typeface="Tahoma" panose="020B0604030504040204" pitchFamily="34" charset="0"/>
                <a:ea typeface="Tahoma" panose="020B0604030504040204" pitchFamily="34" charset="0"/>
                <a:cs typeface="Tahoma" panose="020B0604030504040204" pitchFamily="34" charset="0"/>
                <a:sym typeface="Arial"/>
              </a:rPr>
              <a:t>Align and Crop</a:t>
            </a:r>
            <a:endParaRPr sz="1799" dirty="0">
              <a:solidFill>
                <a:schemeClr val="dk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5" name="Google Shape;115;p16"/>
          <p:cNvSpPr txBox="1"/>
          <p:nvPr/>
        </p:nvSpPr>
        <p:spPr>
          <a:xfrm>
            <a:off x="6759658" y="5700136"/>
            <a:ext cx="1343799"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799" dirty="0">
                <a:solidFill>
                  <a:schemeClr val="dk1"/>
                </a:solidFill>
                <a:latin typeface="Tahoma" panose="020B0604030504040204" pitchFamily="34" charset="0"/>
                <a:ea typeface="Tahoma" panose="020B0604030504040204" pitchFamily="34" charset="0"/>
                <a:cs typeface="Tahoma" panose="020B0604030504040204" pitchFamily="34" charset="0"/>
                <a:sym typeface="Arial"/>
              </a:rPr>
              <a:t>Format characters</a:t>
            </a:r>
            <a:endParaRPr sz="1799" dirty="0">
              <a:solidFill>
                <a:schemeClr val="dk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6" name="Google Shape;116;p16"/>
          <p:cNvSpPr txBox="1"/>
          <p:nvPr/>
        </p:nvSpPr>
        <p:spPr>
          <a:xfrm>
            <a:off x="8849300" y="5700136"/>
            <a:ext cx="1520497" cy="59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x-none" sz="1799" dirty="0">
                <a:solidFill>
                  <a:schemeClr val="dk1"/>
                </a:solidFill>
                <a:latin typeface="Tahoma" panose="020B0604030504040204" pitchFamily="34" charset="0"/>
                <a:ea typeface="Tahoma" panose="020B0604030504040204" pitchFamily="34" charset="0"/>
                <a:cs typeface="Tahoma" panose="020B0604030504040204" pitchFamily="34" charset="0"/>
                <a:sym typeface="Arial"/>
              </a:rPr>
              <a:t>Recognition &amp; Trigger</a:t>
            </a:r>
            <a:endParaRPr dirty="0">
              <a:latin typeface="Tahoma" panose="020B0604030504040204" pitchFamily="34" charset="0"/>
              <a:ea typeface="Tahoma" panose="020B0604030504040204" pitchFamily="34" charset="0"/>
              <a:cs typeface="Tahoma" panose="020B0604030504040204" pitchFamily="34" charset="0"/>
            </a:endParaRPr>
          </a:p>
        </p:txBody>
      </p:sp>
      <p:sp>
        <p:nvSpPr>
          <p:cNvPr id="117" name="Google Shape;117;p16"/>
          <p:cNvSpPr txBox="1">
            <a:spLocks noGrp="1"/>
          </p:cNvSpPr>
          <p:nvPr>
            <p:ph type="title"/>
          </p:nvPr>
        </p:nvSpPr>
        <p:spPr>
          <a:xfrm>
            <a:off x="2470245" y="385050"/>
            <a:ext cx="6054743" cy="1325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r>
              <a:rPr lang="he-IL" dirty="0" smtClean="0"/>
              <a:t>טכנולוגיית זיהוי מספרי רכב</a:t>
            </a:r>
            <a:endParaRPr dirty="0">
              <a:sym typeface="Arial"/>
            </a:endParaRPr>
          </a:p>
        </p:txBody>
      </p:sp>
      <p:sp>
        <p:nvSpPr>
          <p:cNvPr id="118" name="Google Shape;118;p16"/>
          <p:cNvSpPr/>
          <p:nvPr/>
        </p:nvSpPr>
        <p:spPr>
          <a:xfrm>
            <a:off x="6008994" y="5770281"/>
            <a:ext cx="433500" cy="329400"/>
          </a:xfrm>
          <a:prstGeom prst="rightArrow">
            <a:avLst>
              <a:gd name="adj1" fmla="val 50000"/>
              <a:gd name="adj2" fmla="val 50000"/>
            </a:avLst>
          </a:prstGeom>
          <a:noFill/>
          <a:ln w="12700" cap="flat" cmpd="sng">
            <a:solidFill>
              <a:srgbClr val="3A81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12" dirty="0">
              <a:solidFill>
                <a:schemeClr val="lt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19" name="Google Shape;119;p16"/>
          <p:cNvSpPr/>
          <p:nvPr/>
        </p:nvSpPr>
        <p:spPr>
          <a:xfrm>
            <a:off x="8111799" y="5770281"/>
            <a:ext cx="433500" cy="329400"/>
          </a:xfrm>
          <a:prstGeom prst="rightArrow">
            <a:avLst>
              <a:gd name="adj1" fmla="val 50000"/>
              <a:gd name="adj2" fmla="val 50000"/>
            </a:avLst>
          </a:prstGeom>
          <a:noFill/>
          <a:ln w="12700" cap="flat" cmpd="sng">
            <a:solidFill>
              <a:srgbClr val="3A81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12" dirty="0">
              <a:solidFill>
                <a:schemeClr val="lt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120" name="Google Shape;120;p16"/>
          <p:cNvSpPr/>
          <p:nvPr/>
        </p:nvSpPr>
        <p:spPr>
          <a:xfrm>
            <a:off x="3676858" y="5768720"/>
            <a:ext cx="433500" cy="329400"/>
          </a:xfrm>
          <a:prstGeom prst="rightArrow">
            <a:avLst>
              <a:gd name="adj1" fmla="val 50000"/>
              <a:gd name="adj2" fmla="val 50000"/>
            </a:avLst>
          </a:prstGeom>
          <a:noFill/>
          <a:ln w="12700" cap="flat" cmpd="sng">
            <a:solidFill>
              <a:srgbClr val="3A81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12" dirty="0">
              <a:solidFill>
                <a:schemeClr val="lt1"/>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22" name="Google Shape;122;p16"/>
          <p:cNvPicPr preferRelativeResize="0"/>
          <p:nvPr/>
        </p:nvPicPr>
        <p:blipFill>
          <a:blip r:embed="rId3">
            <a:alphaModFix/>
          </a:blip>
          <a:stretch>
            <a:fillRect/>
          </a:stretch>
        </p:blipFill>
        <p:spPr>
          <a:xfrm>
            <a:off x="1683412" y="4608188"/>
            <a:ext cx="2225711" cy="1173800"/>
          </a:xfrm>
          <a:prstGeom prst="rect">
            <a:avLst/>
          </a:prstGeom>
          <a:noFill/>
          <a:ln>
            <a:noFill/>
          </a:ln>
        </p:spPr>
      </p:pic>
      <p:pic>
        <p:nvPicPr>
          <p:cNvPr id="123" name="Google Shape;123;p16"/>
          <p:cNvPicPr preferRelativeResize="0"/>
          <p:nvPr/>
        </p:nvPicPr>
        <p:blipFill rotWithShape="1">
          <a:blip r:embed="rId4">
            <a:alphaModFix/>
          </a:blip>
          <a:srcRect l="5497" t="18850" r="5113"/>
          <a:stretch/>
        </p:blipFill>
        <p:spPr>
          <a:xfrm>
            <a:off x="4224498" y="4944259"/>
            <a:ext cx="1510575" cy="610629"/>
          </a:xfrm>
          <a:prstGeom prst="rect">
            <a:avLst/>
          </a:prstGeom>
          <a:noFill/>
          <a:ln>
            <a:noFill/>
          </a:ln>
        </p:spPr>
      </p:pic>
      <p:pic>
        <p:nvPicPr>
          <p:cNvPr id="124" name="Google Shape;124;p16"/>
          <p:cNvPicPr preferRelativeResize="0"/>
          <p:nvPr/>
        </p:nvPicPr>
        <p:blipFill>
          <a:blip r:embed="rId5">
            <a:alphaModFix/>
          </a:blip>
          <a:stretch>
            <a:fillRect/>
          </a:stretch>
        </p:blipFill>
        <p:spPr>
          <a:xfrm>
            <a:off x="8601087" y="4671875"/>
            <a:ext cx="1773350" cy="1046425"/>
          </a:xfrm>
          <a:prstGeom prst="rect">
            <a:avLst/>
          </a:prstGeom>
          <a:noFill/>
          <a:ln>
            <a:noFill/>
          </a:ln>
        </p:spPr>
      </p:pic>
      <p:pic>
        <p:nvPicPr>
          <p:cNvPr id="125" name="Google Shape;125;p16"/>
          <p:cNvPicPr preferRelativeResize="0"/>
          <p:nvPr/>
        </p:nvPicPr>
        <p:blipFill>
          <a:blip r:embed="rId6">
            <a:alphaModFix/>
          </a:blip>
          <a:stretch>
            <a:fillRect/>
          </a:stretch>
        </p:blipFill>
        <p:spPr>
          <a:xfrm>
            <a:off x="6473125" y="4941375"/>
            <a:ext cx="1773375" cy="593100"/>
          </a:xfrm>
          <a:prstGeom prst="rect">
            <a:avLst/>
          </a:prstGeom>
          <a:noFill/>
          <a:ln>
            <a:noFill/>
          </a:ln>
        </p:spPr>
      </p:pic>
      <p:pic>
        <p:nvPicPr>
          <p:cNvPr id="39" name="Immagine 12">
            <a:extLst>
              <a:ext uri="{FF2B5EF4-FFF2-40B4-BE49-F238E27FC236}">
                <a16:creationId xmlns:a16="http://schemas.microsoft.com/office/drawing/2014/main" xmlns="" id="{8ED16EBD-A35E-4239-9E29-95692EAE92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4231" y="6231028"/>
            <a:ext cx="1560227" cy="639693"/>
          </a:xfrm>
          <a:prstGeom prst="rect">
            <a:avLst/>
          </a:prstGeom>
        </p:spPr>
      </p:pic>
      <p:sp>
        <p:nvSpPr>
          <p:cNvPr id="42" name="Google Shape;111;p16"/>
          <p:cNvSpPr txBox="1"/>
          <p:nvPr/>
        </p:nvSpPr>
        <p:spPr>
          <a:xfrm>
            <a:off x="6518775" y="2005081"/>
            <a:ext cx="4131900" cy="1877400"/>
          </a:xfrm>
          <a:prstGeom prst="rect">
            <a:avLst/>
          </a:prstGeom>
          <a:noFill/>
          <a:ln>
            <a:noFill/>
          </a:ln>
        </p:spPr>
        <p:txBody>
          <a:bodyPr spcFirstLastPara="1" wrap="square" lIns="91425" tIns="45700" rIns="91425" bIns="45700" anchor="t" anchorCtr="0">
            <a:noAutofit/>
          </a:bodyPr>
          <a:lstStyle/>
          <a:p>
            <a:pPr marL="0" marR="38100" lvl="0" indent="0" algn="just" rtl="1">
              <a:lnSpc>
                <a:spcPct val="115000"/>
              </a:lnSpc>
              <a:spcBef>
                <a:spcPts val="0"/>
              </a:spcBef>
              <a:spcAft>
                <a:spcPts val="0"/>
              </a:spcAft>
              <a:buSzPts val="1100"/>
              <a:buNone/>
            </a:pPr>
            <a:r>
              <a:rPr lang="he-IL" dirty="0" smtClean="0">
                <a:solidFill>
                  <a:srgbClr val="222222"/>
                </a:solidFill>
                <a:latin typeface="Tahoma" panose="020B0604030504040204" pitchFamily="34" charset="0"/>
                <a:ea typeface="Tahoma" panose="020B0604030504040204" pitchFamily="34" charset="0"/>
                <a:cs typeface="Tahoma" panose="020B0604030504040204" pitchFamily="34" charset="0"/>
              </a:rPr>
              <a:t>עם ההתקדמות הטכנולוגית בשנים האחרונות אנחנו עדים להתגברות השימוש באמצעים אלקטרוניים לטובת אוטומציה ומתן </a:t>
            </a:r>
            <a:r>
              <a:rPr lang="he-IL" dirty="0" err="1" smtClean="0">
                <a:solidFill>
                  <a:srgbClr val="222222"/>
                </a:solidFill>
                <a:latin typeface="Tahoma" panose="020B0604030504040204" pitchFamily="34" charset="0"/>
                <a:ea typeface="Tahoma" panose="020B0604030504040204" pitchFamily="34" charset="0"/>
                <a:cs typeface="Tahoma" panose="020B0604030504040204" pitchFamily="34" charset="0"/>
              </a:rPr>
              <a:t>פיתרונות</a:t>
            </a:r>
            <a:r>
              <a:rPr lang="he-IL" dirty="0" smtClean="0">
                <a:solidFill>
                  <a:srgbClr val="222222"/>
                </a:solidFill>
                <a:latin typeface="Tahoma" panose="020B0604030504040204" pitchFamily="34" charset="0"/>
                <a:ea typeface="Tahoma" panose="020B0604030504040204" pitchFamily="34" charset="0"/>
                <a:cs typeface="Tahoma" panose="020B0604030504040204" pitchFamily="34" charset="0"/>
              </a:rPr>
              <a:t> ללא צורך במעורבות אדם. </a:t>
            </a:r>
            <a:endParaRPr lang="he-IL" dirty="0">
              <a:solidFill>
                <a:srgbClr val="222222"/>
              </a:solidFill>
              <a:latin typeface="Tahoma" panose="020B0604030504040204" pitchFamily="34" charset="0"/>
              <a:ea typeface="Tahoma" panose="020B0604030504040204" pitchFamily="34" charset="0"/>
              <a:cs typeface="Tahoma" panose="020B0604030504040204" pitchFamily="34" charset="0"/>
            </a:endParaRPr>
          </a:p>
          <a:p>
            <a:pPr marL="0" marR="38100" lvl="0" indent="0" algn="just" rtl="1">
              <a:lnSpc>
                <a:spcPct val="115000"/>
              </a:lnSpc>
              <a:spcBef>
                <a:spcPts val="0"/>
              </a:spcBef>
              <a:spcAft>
                <a:spcPts val="0"/>
              </a:spcAft>
              <a:buSzPts val="1100"/>
              <a:buNone/>
            </a:pPr>
            <a:r>
              <a:rPr lang="he-IL" dirty="0" smtClean="0">
                <a:solidFill>
                  <a:srgbClr val="222222"/>
                </a:solidFill>
                <a:latin typeface="Tahoma" panose="020B0604030504040204" pitchFamily="34" charset="0"/>
                <a:ea typeface="Tahoma" panose="020B0604030504040204" pitchFamily="34" charset="0"/>
                <a:cs typeface="Tahoma" panose="020B0604030504040204" pitchFamily="34" charset="0"/>
              </a:rPr>
              <a:t>בתחום זיהוי לוחיות הרכב אנחנו נתקלים בשימושים כאלו לטובת פתיחת שערים, ניהול חניונים ומערכות ניהול תנועה.</a:t>
            </a:r>
            <a:endParaRPr dirty="0">
              <a:solidFill>
                <a:srgbClr val="222222"/>
              </a:solidFill>
              <a:latin typeface="Tahoma" panose="020B0604030504040204" pitchFamily="34" charset="0"/>
              <a:ea typeface="Tahoma" panose="020B0604030504040204" pitchFamily="34" charset="0"/>
              <a:cs typeface="Tahoma" panose="020B0604030504040204" pitchFamily="34" charset="0"/>
            </a:endParaRPr>
          </a:p>
          <a:p>
            <a:pPr marL="0" marR="38100" lvl="0" indent="0" algn="just" rtl="0">
              <a:lnSpc>
                <a:spcPct val="115000"/>
              </a:lnSpc>
              <a:spcBef>
                <a:spcPts val="0"/>
              </a:spcBef>
              <a:spcAft>
                <a:spcPts val="0"/>
              </a:spcAft>
              <a:buSzPts val="1100"/>
              <a:buNone/>
            </a:pPr>
            <a:endParaRPr dirty="0">
              <a:solidFill>
                <a:srgbClr val="222222"/>
              </a:solidFill>
              <a:latin typeface="Tahoma" panose="020B0604030504040204" pitchFamily="34" charset="0"/>
              <a:ea typeface="Tahoma" panose="020B0604030504040204" pitchFamily="34" charset="0"/>
              <a:cs typeface="Tahoma" panose="020B0604030504040204" pitchFamily="34" charset="0"/>
            </a:endParaRPr>
          </a:p>
        </p:txBody>
      </p:sp>
      <p:sp>
        <p:nvSpPr>
          <p:cNvPr id="45" name="Google Shape;121;p16"/>
          <p:cNvSpPr txBox="1"/>
          <p:nvPr/>
        </p:nvSpPr>
        <p:spPr>
          <a:xfrm>
            <a:off x="1153237" y="2039604"/>
            <a:ext cx="4672525" cy="1877400"/>
          </a:xfrm>
          <a:prstGeom prst="rect">
            <a:avLst/>
          </a:prstGeom>
          <a:noFill/>
          <a:ln>
            <a:noFill/>
          </a:ln>
        </p:spPr>
        <p:txBody>
          <a:bodyPr spcFirstLastPara="1" wrap="square" lIns="91425" tIns="91425" rIns="91425" bIns="91425" anchor="t" anchorCtr="0">
            <a:noAutofit/>
          </a:bodyPr>
          <a:lstStyle/>
          <a:p>
            <a:pPr marL="285750" lvl="0" indent="-285750" algn="r" rtl="1">
              <a:lnSpc>
                <a:spcPct val="115000"/>
              </a:lnSpc>
              <a:spcBef>
                <a:spcPts val="0"/>
              </a:spcBef>
              <a:spcAft>
                <a:spcPts val="0"/>
              </a:spcAft>
              <a:buFont typeface="Arial" panose="020B0604020202020204" pitchFamily="34" charset="0"/>
              <a:buChar char="•"/>
            </a:pPr>
            <a:r>
              <a:rPr lang="he-IL" dirty="0" smtClean="0">
                <a:latin typeface="Tahoma" panose="020B0604030504040204" pitchFamily="34" charset="0"/>
                <a:ea typeface="Tahoma" panose="020B0604030504040204" pitchFamily="34" charset="0"/>
                <a:cs typeface="Tahoma" panose="020B0604030504040204" pitchFamily="34" charset="0"/>
              </a:rPr>
              <a:t>מנוע זיהוי מספרי רכב מובנה</a:t>
            </a:r>
          </a:p>
          <a:p>
            <a:pPr marL="285750" lvl="0" indent="-285750" algn="r" rtl="1">
              <a:lnSpc>
                <a:spcPct val="115000"/>
              </a:lnSpc>
              <a:spcBef>
                <a:spcPts val="0"/>
              </a:spcBef>
              <a:spcAft>
                <a:spcPts val="0"/>
              </a:spcAft>
              <a:buFont typeface="Arial" panose="020B0604020202020204" pitchFamily="34" charset="0"/>
              <a:buChar char="•"/>
            </a:pPr>
            <a:r>
              <a:rPr lang="he-IL" dirty="0" smtClean="0">
                <a:latin typeface="Tahoma" panose="020B0604030504040204" pitchFamily="34" charset="0"/>
                <a:ea typeface="Tahoma" panose="020B0604030504040204" pitchFamily="34" charset="0"/>
                <a:cs typeface="Tahoma" panose="020B0604030504040204" pitchFamily="34" charset="0"/>
              </a:rPr>
              <a:t>זיהוי מספרי רכב בתנאי תאורה שונים</a:t>
            </a:r>
          </a:p>
          <a:p>
            <a:pPr marL="285750" lvl="0" indent="-285750" algn="r" rtl="1">
              <a:lnSpc>
                <a:spcPct val="115000"/>
              </a:lnSpc>
              <a:spcBef>
                <a:spcPts val="0"/>
              </a:spcBef>
              <a:spcAft>
                <a:spcPts val="0"/>
              </a:spcAft>
              <a:buFont typeface="Arial" panose="020B0604020202020204" pitchFamily="34" charset="0"/>
              <a:buChar char="•"/>
            </a:pPr>
            <a:r>
              <a:rPr lang="he-IL" dirty="0" smtClean="0">
                <a:latin typeface="Tahoma" panose="020B0604030504040204" pitchFamily="34" charset="0"/>
                <a:ea typeface="Tahoma" panose="020B0604030504040204" pitchFamily="34" charset="0"/>
                <a:cs typeface="Tahoma" panose="020B0604030504040204" pitchFamily="34" charset="0"/>
              </a:rPr>
              <a:t>זיהוי מספרי רכב בזוויות התקנה מורכבות  </a:t>
            </a:r>
          </a:p>
          <a:p>
            <a:pPr marL="285750" lvl="0" indent="-285750" algn="r" rtl="1">
              <a:lnSpc>
                <a:spcPct val="115000"/>
              </a:lnSpc>
              <a:spcBef>
                <a:spcPts val="0"/>
              </a:spcBef>
              <a:spcAft>
                <a:spcPts val="0"/>
              </a:spcAft>
              <a:buFont typeface="Arial" panose="020B0604020202020204" pitchFamily="34" charset="0"/>
              <a:buChar char="•"/>
            </a:pPr>
            <a:r>
              <a:rPr lang="he-IL" dirty="0" smtClean="0">
                <a:latin typeface="Tahoma" panose="020B0604030504040204" pitchFamily="34" charset="0"/>
                <a:ea typeface="Tahoma" panose="020B0604030504040204" pitchFamily="34" charset="0"/>
                <a:cs typeface="Tahoma" panose="020B0604030504040204" pitchFamily="34" charset="0"/>
              </a:rPr>
              <a:t>ניהול עצמאי של מאגר מספרי רכב ע"ב המצלמה</a:t>
            </a:r>
          </a:p>
          <a:p>
            <a:pPr marL="285750" lvl="0" indent="-285750" algn="r" rtl="1">
              <a:lnSpc>
                <a:spcPct val="115000"/>
              </a:lnSpc>
              <a:spcBef>
                <a:spcPts val="0"/>
              </a:spcBef>
              <a:spcAft>
                <a:spcPts val="0"/>
              </a:spcAft>
              <a:buFont typeface="Arial" panose="020B0604020202020204" pitchFamily="34" charset="0"/>
              <a:buChar char="•"/>
            </a:pPr>
            <a:r>
              <a:rPr lang="he-IL" dirty="0" smtClean="0">
                <a:latin typeface="Tahoma" panose="020B0604030504040204" pitchFamily="34" charset="0"/>
                <a:ea typeface="Tahoma" panose="020B0604030504040204" pitchFamily="34" charset="0"/>
                <a:cs typeface="Tahoma" panose="020B0604030504040204" pitchFamily="34" charset="0"/>
              </a:rPr>
              <a:t>ניהול על גבי </a:t>
            </a:r>
            <a:r>
              <a:rPr lang="en-US" dirty="0" smtClean="0">
                <a:latin typeface="Tahoma" panose="020B0604030504040204" pitchFamily="34" charset="0"/>
                <a:ea typeface="Tahoma" panose="020B0604030504040204" pitchFamily="34" charset="0"/>
                <a:cs typeface="Tahoma" panose="020B0604030504040204" pitchFamily="34" charset="0"/>
              </a:rPr>
              <a:t>NVR</a:t>
            </a:r>
            <a:r>
              <a:rPr lang="he-IL" dirty="0" smtClean="0">
                <a:latin typeface="Tahoma" panose="020B0604030504040204" pitchFamily="34" charset="0"/>
                <a:ea typeface="Tahoma" panose="020B0604030504040204" pitchFamily="34" charset="0"/>
                <a:cs typeface="Tahoma" panose="020B0604030504040204" pitchFamily="34" charset="0"/>
              </a:rPr>
              <a:t> (</a:t>
            </a:r>
            <a:r>
              <a:rPr lang="he-IL" dirty="0" err="1" smtClean="0">
                <a:latin typeface="Tahoma" panose="020B0604030504040204" pitchFamily="34" charset="0"/>
                <a:ea typeface="Tahoma" panose="020B0604030504040204" pitchFamily="34" charset="0"/>
                <a:cs typeface="Tahoma" panose="020B0604030504040204" pitchFamily="34" charset="0"/>
              </a:rPr>
              <a:t>מגירסא</a:t>
            </a:r>
            <a:r>
              <a:rPr lang="he-IL" dirty="0" smtClean="0">
                <a:latin typeface="Tahoma" panose="020B0604030504040204" pitchFamily="34" charset="0"/>
                <a:ea typeface="Tahoma" panose="020B0604030504040204" pitchFamily="34" charset="0"/>
                <a:cs typeface="Tahoma" panose="020B0604030504040204" pitchFamily="34" charset="0"/>
              </a:rPr>
              <a:t> 1.4.4)</a:t>
            </a:r>
          </a:p>
          <a:p>
            <a:pPr marL="285750" lvl="0" indent="-285750" algn="r" rtl="1">
              <a:lnSpc>
                <a:spcPct val="115000"/>
              </a:lnSpc>
              <a:spcBef>
                <a:spcPts val="0"/>
              </a:spcBef>
              <a:spcAft>
                <a:spcPts val="0"/>
              </a:spcAft>
              <a:buFont typeface="Arial" panose="020B0604020202020204" pitchFamily="34" charset="0"/>
              <a:buChar char="•"/>
            </a:pPr>
            <a:r>
              <a:rPr lang="he-IL" dirty="0" smtClean="0">
                <a:latin typeface="Tahoma" panose="020B0604030504040204" pitchFamily="34" charset="0"/>
                <a:ea typeface="Tahoma" panose="020B0604030504040204" pitchFamily="34" charset="0"/>
                <a:cs typeface="Tahoma" panose="020B0604030504040204" pitchFamily="34" charset="0"/>
              </a:rPr>
              <a:t>תמיכה במגעים יבשים ובאודיו</a:t>
            </a:r>
          </a:p>
          <a:p>
            <a:pPr marL="285750" lvl="0" indent="-285750" algn="r" rtl="1">
              <a:lnSpc>
                <a:spcPct val="115000"/>
              </a:lnSpc>
              <a:spcBef>
                <a:spcPts val="0"/>
              </a:spcBef>
              <a:spcAft>
                <a:spcPts val="0"/>
              </a:spcAft>
              <a:buFont typeface="Arial" panose="020B0604020202020204" pitchFamily="34" charset="0"/>
              <a:buChar char="•"/>
            </a:pPr>
            <a:r>
              <a:rPr lang="he-IL" dirty="0" smtClean="0">
                <a:latin typeface="Tahoma" panose="020B0604030504040204" pitchFamily="34" charset="0"/>
                <a:ea typeface="Tahoma" panose="020B0604030504040204" pitchFamily="34" charset="0"/>
                <a:cs typeface="Tahoma" panose="020B0604030504040204" pitchFamily="34" charset="0"/>
              </a:rPr>
              <a:t>תמיכה ב </a:t>
            </a:r>
            <a:r>
              <a:rPr lang="en-US" dirty="0" smtClean="0">
                <a:latin typeface="Tahoma" panose="020B0604030504040204" pitchFamily="34" charset="0"/>
                <a:ea typeface="Tahoma" panose="020B0604030504040204" pitchFamily="34" charset="0"/>
                <a:cs typeface="Tahoma" panose="020B0604030504040204" pitchFamily="34" charset="0"/>
              </a:rPr>
              <a:t>HFR</a:t>
            </a:r>
            <a:r>
              <a:rPr lang="he-IL" dirty="0" smtClean="0">
                <a:latin typeface="Tahoma" panose="020B0604030504040204" pitchFamily="34" charset="0"/>
                <a:ea typeface="Tahoma" panose="020B0604030504040204" pitchFamily="34" charset="0"/>
                <a:cs typeface="Tahoma" panose="020B0604030504040204" pitchFamily="34" charset="0"/>
              </a:rPr>
              <a:t>–עיבוד כמות כפולה של פריים </a:t>
            </a:r>
            <a:r>
              <a:rPr lang="he-IL" dirty="0" err="1" smtClean="0">
                <a:latin typeface="Tahoma" panose="020B0604030504040204" pitchFamily="34" charset="0"/>
                <a:ea typeface="Tahoma" panose="020B0604030504040204" pitchFamily="34" charset="0"/>
                <a:cs typeface="Tahoma" panose="020B0604030504040204" pitchFamily="34" charset="0"/>
              </a:rPr>
              <a:t>לשניה</a:t>
            </a:r>
            <a:endParaRPr lang="he-IL" dirty="0" smtClean="0">
              <a:latin typeface="Tahoma" panose="020B0604030504040204" pitchFamily="34" charset="0"/>
              <a:ea typeface="Tahoma" panose="020B0604030504040204" pitchFamily="34" charset="0"/>
              <a:cs typeface="Tahoma" panose="020B0604030504040204" pitchFamily="34" charset="0"/>
            </a:endParaRPr>
          </a:p>
          <a:p>
            <a:pPr marL="285750" lvl="0" indent="-285750" algn="r" rtl="1">
              <a:lnSpc>
                <a:spcPct val="115000"/>
              </a:lnSpc>
              <a:spcBef>
                <a:spcPts val="0"/>
              </a:spcBef>
              <a:spcAft>
                <a:spcPts val="0"/>
              </a:spcAft>
              <a:buFont typeface="Arial" panose="020B0604020202020204" pitchFamily="34" charset="0"/>
              <a:buChar char="•"/>
            </a:pPr>
            <a:endParaRPr dirty="0">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92" name="Google Shape;192;p19"/>
          <p:cNvSpPr txBox="1">
            <a:spLocks noGrp="1"/>
          </p:cNvSpPr>
          <p:nvPr>
            <p:ph type="title"/>
          </p:nvPr>
        </p:nvSpPr>
        <p:spPr>
          <a:xfrm>
            <a:off x="-474063" y="682395"/>
            <a:ext cx="10515600" cy="1325700"/>
          </a:xfrm>
          <a:prstGeom prst="rect">
            <a:avLst/>
          </a:prstGeom>
          <a:noFill/>
          <a:ln>
            <a:noFill/>
          </a:ln>
        </p:spPr>
        <p:txBody>
          <a:bodyPr spcFirstLastPara="1" wrap="square" lIns="91425" tIns="45700" rIns="91425" bIns="45700" anchor="ctr" anchorCtr="0">
            <a:noAutofit/>
          </a:bodyPr>
          <a:lstStyle/>
          <a:p>
            <a:pPr algn="r" rtl="1"/>
            <a:r>
              <a:rPr lang="he-IL" dirty="0" smtClean="0"/>
              <a:t>שימושים למצלמות זיהוי מספרי רכב</a:t>
            </a:r>
            <a:endParaRPr lang="x-none" dirty="0"/>
          </a:p>
        </p:txBody>
      </p:sp>
      <p:pic>
        <p:nvPicPr>
          <p:cNvPr id="210" name="Google Shape;210;p19"/>
          <p:cNvPicPr preferRelativeResize="0"/>
          <p:nvPr/>
        </p:nvPicPr>
        <p:blipFill>
          <a:blip r:embed="rId3">
            <a:alphaModFix/>
          </a:blip>
          <a:stretch>
            <a:fillRect/>
          </a:stretch>
        </p:blipFill>
        <p:spPr>
          <a:xfrm>
            <a:off x="3667295" y="2298500"/>
            <a:ext cx="2413705" cy="1632575"/>
          </a:xfrm>
          <a:prstGeom prst="rect">
            <a:avLst/>
          </a:prstGeom>
          <a:noFill/>
          <a:ln>
            <a:noFill/>
          </a:ln>
        </p:spPr>
      </p:pic>
      <p:pic>
        <p:nvPicPr>
          <p:cNvPr id="211" name="Google Shape;211;p19"/>
          <p:cNvPicPr preferRelativeResize="0"/>
          <p:nvPr/>
        </p:nvPicPr>
        <p:blipFill>
          <a:blip r:embed="rId4">
            <a:alphaModFix/>
          </a:blip>
          <a:stretch>
            <a:fillRect/>
          </a:stretch>
        </p:blipFill>
        <p:spPr>
          <a:xfrm>
            <a:off x="8561400" y="2805049"/>
            <a:ext cx="2458800" cy="1664560"/>
          </a:xfrm>
          <a:prstGeom prst="rect">
            <a:avLst/>
          </a:prstGeom>
          <a:noFill/>
          <a:ln>
            <a:noFill/>
          </a:ln>
        </p:spPr>
      </p:pic>
      <p:grpSp>
        <p:nvGrpSpPr>
          <p:cNvPr id="212" name="Google Shape;212;p19"/>
          <p:cNvGrpSpPr/>
          <p:nvPr/>
        </p:nvGrpSpPr>
        <p:grpSpPr>
          <a:xfrm>
            <a:off x="1211425" y="2543685"/>
            <a:ext cx="9739149" cy="2532824"/>
            <a:chOff x="1300846" y="1354635"/>
            <a:chExt cx="9739149" cy="2532824"/>
          </a:xfrm>
        </p:grpSpPr>
        <p:sp>
          <p:nvSpPr>
            <p:cNvPr id="213" name="Google Shape;213;p19"/>
            <p:cNvSpPr/>
            <p:nvPr/>
          </p:nvSpPr>
          <p:spPr>
            <a:xfrm>
              <a:off x="6196151" y="1354635"/>
              <a:ext cx="2406000" cy="1632575"/>
            </a:xfrm>
            <a:prstGeom prst="rect">
              <a:avLst/>
            </a:prstGeom>
            <a:blipFill rotWithShape="1">
              <a:blip r:embed="rId5">
                <a:alphaModFix/>
              </a:blip>
              <a:stretch>
                <a:fillRect/>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799" dirty="0">
                <a:solidFill>
                  <a:schemeClr val="lt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4" name="Google Shape;214;p19"/>
            <p:cNvSpPr/>
            <p:nvPr/>
          </p:nvSpPr>
          <p:spPr>
            <a:xfrm>
              <a:off x="1300846" y="2639208"/>
              <a:ext cx="2407200" cy="4491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e-IL" sz="1799" dirty="0" smtClean="0">
                  <a:solidFill>
                    <a:schemeClr val="lt1"/>
                  </a:solidFill>
                  <a:latin typeface="Tahoma" panose="020B0604030504040204" pitchFamily="34" charset="0"/>
                  <a:ea typeface="Tahoma" panose="020B0604030504040204" pitchFamily="34" charset="0"/>
                  <a:cs typeface="Tahoma" panose="020B0604030504040204" pitchFamily="34" charset="0"/>
                </a:rPr>
                <a:t>ניהול שער</a:t>
              </a:r>
              <a:endParaRPr sz="1799" dirty="0">
                <a:solidFill>
                  <a:schemeClr val="lt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5" name="Google Shape;215;p19"/>
            <p:cNvSpPr/>
            <p:nvPr/>
          </p:nvSpPr>
          <p:spPr>
            <a:xfrm>
              <a:off x="3749096" y="2890509"/>
              <a:ext cx="2406000" cy="4491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e-IL" sz="1799" dirty="0" smtClean="0">
                  <a:solidFill>
                    <a:schemeClr val="lt1"/>
                  </a:solidFill>
                  <a:latin typeface="Tahoma" panose="020B0604030504040204" pitchFamily="34" charset="0"/>
                  <a:ea typeface="Tahoma" panose="020B0604030504040204" pitchFamily="34" charset="0"/>
                  <a:cs typeface="Tahoma" panose="020B0604030504040204" pitchFamily="34" charset="0"/>
                </a:rPr>
                <a:t>ניטור </a:t>
              </a:r>
              <a:r>
                <a:rPr lang="he-IL" sz="1799" dirty="0" smtClean="0">
                  <a:solidFill>
                    <a:schemeClr val="lt1"/>
                  </a:solidFill>
                  <a:latin typeface="Tahoma" panose="020B0604030504040204" pitchFamily="34" charset="0"/>
                  <a:ea typeface="Tahoma" panose="020B0604030504040204" pitchFamily="34" charset="0"/>
                  <a:cs typeface="Tahoma" panose="020B0604030504040204" pitchFamily="34" charset="0"/>
                </a:rPr>
                <a:t>תנועה</a:t>
              </a:r>
              <a:endParaRPr sz="1799" dirty="0">
                <a:solidFill>
                  <a:schemeClr val="lt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6" name="Google Shape;216;p19"/>
            <p:cNvSpPr/>
            <p:nvPr/>
          </p:nvSpPr>
          <p:spPr>
            <a:xfrm>
              <a:off x="6196896" y="3145697"/>
              <a:ext cx="2404500" cy="4491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e-IL" sz="1799" dirty="0" smtClean="0">
                  <a:solidFill>
                    <a:schemeClr val="lt1"/>
                  </a:solidFill>
                  <a:latin typeface="Tahoma" panose="020B0604030504040204" pitchFamily="34" charset="0"/>
                  <a:ea typeface="Tahoma" panose="020B0604030504040204" pitchFamily="34" charset="0"/>
                  <a:cs typeface="Tahoma" panose="020B0604030504040204" pitchFamily="34" charset="0"/>
                </a:rPr>
                <a:t>ניהול חניון</a:t>
              </a:r>
              <a:r>
                <a:rPr lang="en-US" sz="1799" dirty="0" smtClean="0">
                  <a:solidFill>
                    <a:schemeClr val="lt1"/>
                  </a:solidFill>
                  <a:latin typeface="Tahoma" panose="020B0604030504040204" pitchFamily="34" charset="0"/>
                  <a:ea typeface="Tahoma" panose="020B0604030504040204" pitchFamily="34" charset="0"/>
                  <a:cs typeface="Tahoma" panose="020B0604030504040204" pitchFamily="34" charset="0"/>
                </a:rPr>
                <a:t> </a:t>
              </a:r>
              <a:endParaRPr sz="1799" dirty="0">
                <a:solidFill>
                  <a:schemeClr val="lt1"/>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7" name="Google Shape;217;p19"/>
            <p:cNvSpPr/>
            <p:nvPr/>
          </p:nvSpPr>
          <p:spPr>
            <a:xfrm>
              <a:off x="8635495" y="3438359"/>
              <a:ext cx="2404500" cy="449100"/>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he-IL" sz="1799" dirty="0" smtClean="0">
                  <a:solidFill>
                    <a:schemeClr val="lt1"/>
                  </a:solidFill>
                  <a:latin typeface="Tahoma" panose="020B0604030504040204" pitchFamily="34" charset="0"/>
                  <a:ea typeface="Tahoma" panose="020B0604030504040204" pitchFamily="34" charset="0"/>
                  <a:cs typeface="Tahoma" panose="020B0604030504040204" pitchFamily="34" charset="0"/>
                </a:rPr>
                <a:t>כבישי אגרה</a:t>
              </a:r>
              <a:endParaRPr sz="1799" dirty="0">
                <a:solidFill>
                  <a:schemeClr val="lt1"/>
                </a:solidFill>
                <a:latin typeface="Tahoma" panose="020B0604030504040204" pitchFamily="34" charset="0"/>
                <a:ea typeface="Tahoma" panose="020B0604030504040204" pitchFamily="34" charset="0"/>
                <a:cs typeface="Tahoma" panose="020B0604030504040204" pitchFamily="34" charset="0"/>
                <a:sym typeface="Arial"/>
              </a:endParaRPr>
            </a:p>
          </p:txBody>
        </p:sp>
      </p:grpSp>
      <p:pic>
        <p:nvPicPr>
          <p:cNvPr id="218" name="Google Shape;218;p19"/>
          <p:cNvPicPr preferRelativeResize="0"/>
          <p:nvPr/>
        </p:nvPicPr>
        <p:blipFill>
          <a:blip r:embed="rId6">
            <a:alphaModFix/>
          </a:blip>
          <a:stretch>
            <a:fillRect/>
          </a:stretch>
        </p:blipFill>
        <p:spPr>
          <a:xfrm>
            <a:off x="1231325" y="2060883"/>
            <a:ext cx="2387300" cy="1632575"/>
          </a:xfrm>
          <a:prstGeom prst="rect">
            <a:avLst/>
          </a:prstGeom>
          <a:noFill/>
          <a:ln>
            <a:noFill/>
          </a:ln>
        </p:spPr>
      </p:pic>
      <p:pic>
        <p:nvPicPr>
          <p:cNvPr id="20" name="Immagine 12">
            <a:extLst>
              <a:ext uri="{FF2B5EF4-FFF2-40B4-BE49-F238E27FC236}">
                <a16:creationId xmlns:a16="http://schemas.microsoft.com/office/drawing/2014/main" xmlns="" id="{8ED16EBD-A35E-4239-9E29-95692EAE92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4231" y="6231028"/>
            <a:ext cx="1560227" cy="63969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F530969-2140-4DFA-BB72-FD40CCD7046E}"/>
              </a:ext>
            </a:extLst>
          </p:cNvPr>
          <p:cNvSpPr/>
          <p:nvPr/>
        </p:nvSpPr>
        <p:spPr>
          <a:xfrm>
            <a:off x="1893957" y="214370"/>
            <a:ext cx="6470041" cy="769441"/>
          </a:xfrm>
          <a:prstGeom prst="rect">
            <a:avLst/>
          </a:prstGeom>
        </p:spPr>
        <p:txBody>
          <a:bodyPr wrap="none">
            <a:spAutoFit/>
          </a:bodyPr>
          <a:lstStyle/>
          <a:p>
            <a:r>
              <a:rPr lang="he-IL" sz="4400" dirty="0" smtClean="0">
                <a:solidFill>
                  <a:schemeClr val="dk1"/>
                </a:solidFill>
                <a:latin typeface="Tahoma" panose="020B0604030504040204" pitchFamily="34" charset="0"/>
                <a:ea typeface="Tahoma" panose="020B0604030504040204" pitchFamily="34" charset="0"/>
                <a:cs typeface="Tahoma" panose="020B0604030504040204" pitchFamily="34" charset="0"/>
              </a:rPr>
              <a:t>דרישות התקנות עקרוניות</a:t>
            </a:r>
            <a:endParaRPr lang="en-GB" sz="4400" dirty="0">
              <a:solidFill>
                <a:schemeClr val="dk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xmlns="" id="{70174626-D269-478A-991E-372D191F398A}"/>
              </a:ext>
            </a:extLst>
          </p:cNvPr>
          <p:cNvSpPr/>
          <p:nvPr/>
        </p:nvSpPr>
        <p:spPr>
          <a:xfrm>
            <a:off x="191067" y="965238"/>
            <a:ext cx="11705764" cy="1477328"/>
          </a:xfrm>
          <a:prstGeom prst="rect">
            <a:avLst/>
          </a:prstGeom>
        </p:spPr>
        <p:txBody>
          <a:bodyPr wrap="square">
            <a:spAutoFit/>
          </a:bodyPr>
          <a:lstStyle/>
          <a:p>
            <a:pPr algn="r" rtl="1">
              <a:lnSpc>
                <a:spcPct val="150000"/>
              </a:lnSpc>
            </a:pPr>
            <a:r>
              <a:rPr lang="he-IL" sz="2000" dirty="0" smtClean="0">
                <a:latin typeface="Tahoma" panose="020B0604030504040204" pitchFamily="34" charset="0"/>
                <a:ea typeface="Tahoma" panose="020B0604030504040204" pitchFamily="34" charset="0"/>
                <a:cs typeface="Tahoma" panose="020B0604030504040204" pitchFamily="34" charset="0"/>
              </a:rPr>
              <a:t>מצלמות </a:t>
            </a:r>
            <a:r>
              <a:rPr lang="he-IL" sz="2000" dirty="0" err="1" smtClean="0">
                <a:latin typeface="Tahoma" panose="020B0604030504040204" pitchFamily="34" charset="0"/>
                <a:ea typeface="Tahoma" panose="020B0604030504040204" pitchFamily="34" charset="0"/>
                <a:cs typeface="Tahoma" panose="020B0604030504040204" pitchFamily="34" charset="0"/>
              </a:rPr>
              <a:t>אנליטיקה</a:t>
            </a:r>
            <a:r>
              <a:rPr lang="he-IL" sz="2000" dirty="0" smtClean="0">
                <a:latin typeface="Tahoma" panose="020B0604030504040204" pitchFamily="34" charset="0"/>
                <a:ea typeface="Tahoma" panose="020B0604030504040204" pitchFamily="34" charset="0"/>
                <a:cs typeface="Tahoma" panose="020B0604030504040204" pitchFamily="34" charset="0"/>
              </a:rPr>
              <a:t> (זיהוי פנים, זיהוי אובייקטים ומצלמות לזיהוי מספרי רכב) דורשות התקנה שתספק תמונה איכותית וזאת כדי להגיע לתוצאה מיטבית. חשוב לזכור, שבניגוד למצלמות אבטחה סטנדרטיות, במקרה של שימוש במצלמות לזיהוי מספרי רכב, הלקוחות חסרי </a:t>
            </a:r>
            <a:r>
              <a:rPr lang="he-IL" sz="2000" dirty="0" smtClean="0">
                <a:latin typeface="Tahoma" panose="020B0604030504040204" pitchFamily="34" charset="0"/>
                <a:ea typeface="Tahoma" panose="020B0604030504040204" pitchFamily="34" charset="0"/>
                <a:cs typeface="Tahoma" panose="020B0604030504040204" pitchFamily="34" charset="0"/>
              </a:rPr>
              <a:t>סבלנות </a:t>
            </a:r>
            <a:r>
              <a:rPr lang="he-IL" sz="2000" dirty="0" smtClean="0">
                <a:latin typeface="Tahoma" panose="020B0604030504040204" pitchFamily="34" charset="0"/>
                <a:ea typeface="Tahoma" panose="020B0604030504040204" pitchFamily="34" charset="0"/>
                <a:cs typeface="Tahoma" panose="020B0604030504040204" pitchFamily="34" charset="0"/>
              </a:rPr>
              <a:t>מסיבה מובנת.</a:t>
            </a:r>
            <a:endParaRPr lang="x-none" sz="2000" dirty="0">
              <a:latin typeface="Tahoma" panose="020B0604030504040204" pitchFamily="34" charset="0"/>
              <a:ea typeface="Tahoma" panose="020B0604030504040204" pitchFamily="34" charset="0"/>
              <a:cs typeface="Tahoma" panose="020B0604030504040204" pitchFamily="34" charset="0"/>
            </a:endParaRPr>
          </a:p>
        </p:txBody>
      </p:sp>
      <p:grpSp>
        <p:nvGrpSpPr>
          <p:cNvPr id="27" name="Group 26">
            <a:extLst>
              <a:ext uri="{FF2B5EF4-FFF2-40B4-BE49-F238E27FC236}">
                <a16:creationId xmlns:a16="http://schemas.microsoft.com/office/drawing/2014/main" xmlns="" id="{62F00738-1746-4E42-AA16-C04CBC938773}"/>
              </a:ext>
            </a:extLst>
          </p:cNvPr>
          <p:cNvGrpSpPr/>
          <p:nvPr/>
        </p:nvGrpSpPr>
        <p:grpSpPr>
          <a:xfrm>
            <a:off x="1505087" y="2643358"/>
            <a:ext cx="7934477" cy="3962224"/>
            <a:chOff x="6936461" y="1317722"/>
            <a:chExt cx="3955888" cy="1975442"/>
          </a:xfrm>
        </p:grpSpPr>
        <p:sp>
          <p:nvSpPr>
            <p:cNvPr id="28" name="Google Shape;515;p32">
              <a:extLst>
                <a:ext uri="{FF2B5EF4-FFF2-40B4-BE49-F238E27FC236}">
                  <a16:creationId xmlns:a16="http://schemas.microsoft.com/office/drawing/2014/main" xmlns="" id="{E7683C6D-DFF0-4730-B97B-E51564277177}"/>
                </a:ext>
              </a:extLst>
            </p:cNvPr>
            <p:cNvSpPr txBox="1"/>
            <p:nvPr/>
          </p:nvSpPr>
          <p:spPr>
            <a:xfrm>
              <a:off x="7808297" y="2514691"/>
              <a:ext cx="1085100" cy="44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99">
                  <a:solidFill>
                    <a:srgbClr val="FF0000"/>
                  </a:solidFill>
                  <a:latin typeface="Tahoma" panose="020B0604030504040204" pitchFamily="34" charset="0"/>
                  <a:ea typeface="Tahoma" panose="020B0604030504040204" pitchFamily="34" charset="0"/>
                  <a:cs typeface="Tahoma" panose="020B0604030504040204" pitchFamily="34" charset="0"/>
                  <a:sym typeface="Arial"/>
                </a:rPr>
                <a:t>Scene</a:t>
              </a:r>
              <a:endParaRPr>
                <a:latin typeface="Tahoma" panose="020B0604030504040204" pitchFamily="34" charset="0"/>
                <a:ea typeface="Tahoma" panose="020B0604030504040204" pitchFamily="34" charset="0"/>
                <a:cs typeface="Tahoma" panose="020B0604030504040204" pitchFamily="34" charset="0"/>
              </a:endParaRPr>
            </a:p>
          </p:txBody>
        </p:sp>
        <p:grpSp>
          <p:nvGrpSpPr>
            <p:cNvPr id="29" name="Google Shape;516;p32">
              <a:extLst>
                <a:ext uri="{FF2B5EF4-FFF2-40B4-BE49-F238E27FC236}">
                  <a16:creationId xmlns:a16="http://schemas.microsoft.com/office/drawing/2014/main" xmlns="" id="{77421E33-614A-491E-BC0C-0D22C4608634}"/>
                </a:ext>
              </a:extLst>
            </p:cNvPr>
            <p:cNvGrpSpPr/>
            <p:nvPr/>
          </p:nvGrpSpPr>
          <p:grpSpPr>
            <a:xfrm>
              <a:off x="6936461" y="1317722"/>
              <a:ext cx="3955888" cy="1975442"/>
              <a:chOff x="6457071" y="1692000"/>
              <a:chExt cx="3478929" cy="1656000"/>
            </a:xfrm>
          </p:grpSpPr>
          <p:pic>
            <p:nvPicPr>
              <p:cNvPr id="34" name="Google Shape;517;p32" descr="C:\Users\hyt\AppData\Roaming\PotPlayerMini64\Capture\plate2_front_1920x1080.h264_20200107_141653.746.jpg">
                <a:extLst>
                  <a:ext uri="{FF2B5EF4-FFF2-40B4-BE49-F238E27FC236}">
                    <a16:creationId xmlns:a16="http://schemas.microsoft.com/office/drawing/2014/main" xmlns="" id="{EEAFE1E5-B244-47F5-854E-9167878FED01}"/>
                  </a:ext>
                </a:extLst>
              </p:cNvPr>
              <p:cNvPicPr preferRelativeResize="0"/>
              <p:nvPr/>
            </p:nvPicPr>
            <p:blipFill rotWithShape="1">
              <a:blip r:embed="rId2">
                <a:alphaModFix/>
              </a:blip>
              <a:srcRect/>
              <a:stretch/>
            </p:blipFill>
            <p:spPr>
              <a:xfrm>
                <a:off x="7017008" y="1704732"/>
                <a:ext cx="2898734" cy="1630538"/>
              </a:xfrm>
              <a:prstGeom prst="rect">
                <a:avLst/>
              </a:prstGeom>
              <a:noFill/>
              <a:ln>
                <a:noFill/>
              </a:ln>
            </p:spPr>
          </p:pic>
          <p:sp>
            <p:nvSpPr>
              <p:cNvPr id="35" name="Google Shape;518;p32">
                <a:extLst>
                  <a:ext uri="{FF2B5EF4-FFF2-40B4-BE49-F238E27FC236}">
                    <a16:creationId xmlns:a16="http://schemas.microsoft.com/office/drawing/2014/main" xmlns="" id="{2909B921-069B-4C3D-8264-E8656C8A2E88}"/>
                  </a:ext>
                </a:extLst>
              </p:cNvPr>
              <p:cNvSpPr/>
              <p:nvPr/>
            </p:nvSpPr>
            <p:spPr>
              <a:xfrm>
                <a:off x="6984000" y="1692000"/>
                <a:ext cx="2952000" cy="165600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12">
                  <a:solidFill>
                    <a:srgbClr val="CAEAC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6" name="Google Shape;519;p32">
                <a:extLst>
                  <a:ext uri="{FF2B5EF4-FFF2-40B4-BE49-F238E27FC236}">
                    <a16:creationId xmlns:a16="http://schemas.microsoft.com/office/drawing/2014/main" xmlns="" id="{2A474DFD-63C5-4CBB-B031-A59E46899777}"/>
                  </a:ext>
                </a:extLst>
              </p:cNvPr>
              <p:cNvSpPr/>
              <p:nvPr/>
            </p:nvSpPr>
            <p:spPr>
              <a:xfrm>
                <a:off x="7954071" y="1846115"/>
                <a:ext cx="1044270" cy="709019"/>
              </a:xfrm>
              <a:prstGeom prst="rect">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12">
                  <a:solidFill>
                    <a:srgbClr val="CAEACE"/>
                  </a:solidFill>
                  <a:latin typeface="Tahoma" panose="020B0604030504040204" pitchFamily="34" charset="0"/>
                  <a:ea typeface="Tahoma" panose="020B0604030504040204" pitchFamily="34" charset="0"/>
                  <a:cs typeface="Tahoma" panose="020B0604030504040204" pitchFamily="34" charset="0"/>
                  <a:sym typeface="Arial"/>
                </a:endParaRPr>
              </a:p>
            </p:txBody>
          </p:sp>
          <p:sp>
            <p:nvSpPr>
              <p:cNvPr id="37" name="Google Shape;520;p32">
                <a:extLst>
                  <a:ext uri="{FF2B5EF4-FFF2-40B4-BE49-F238E27FC236}">
                    <a16:creationId xmlns:a16="http://schemas.microsoft.com/office/drawing/2014/main" xmlns="" id="{60927973-2797-4573-9306-0344F3411204}"/>
                  </a:ext>
                </a:extLst>
              </p:cNvPr>
              <p:cNvSpPr txBox="1"/>
              <p:nvPr/>
            </p:nvSpPr>
            <p:spPr>
              <a:xfrm>
                <a:off x="6457071" y="2398994"/>
                <a:ext cx="840600" cy="430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000" dirty="0">
                  <a:latin typeface="Tahoma" panose="020B0604030504040204" pitchFamily="34" charset="0"/>
                  <a:ea typeface="Tahoma" panose="020B0604030504040204" pitchFamily="34" charset="0"/>
                  <a:cs typeface="Tahoma" panose="020B0604030504040204" pitchFamily="34" charset="0"/>
                </a:endParaRPr>
              </a:p>
            </p:txBody>
          </p:sp>
          <p:cxnSp>
            <p:nvCxnSpPr>
              <p:cNvPr id="39" name="Google Shape;522;p32">
                <a:extLst>
                  <a:ext uri="{FF2B5EF4-FFF2-40B4-BE49-F238E27FC236}">
                    <a16:creationId xmlns:a16="http://schemas.microsoft.com/office/drawing/2014/main" xmlns="" id="{2D65057C-ED8A-4FCD-ADCB-8DAD6BEAD609}"/>
                  </a:ext>
                </a:extLst>
              </p:cNvPr>
              <p:cNvCxnSpPr/>
              <p:nvPr/>
            </p:nvCxnSpPr>
            <p:spPr>
              <a:xfrm>
                <a:off x="8487364" y="1882775"/>
                <a:ext cx="328" cy="643922"/>
              </a:xfrm>
              <a:prstGeom prst="straightConnector1">
                <a:avLst/>
              </a:prstGeom>
              <a:noFill/>
              <a:ln w="38100" cap="flat" cmpd="sng">
                <a:solidFill>
                  <a:srgbClr val="FFFF00"/>
                </a:solidFill>
                <a:prstDash val="solid"/>
                <a:miter lim="800000"/>
                <a:headEnd type="none" w="sm" len="sm"/>
                <a:tailEnd type="none" w="sm" len="sm"/>
              </a:ln>
            </p:spPr>
          </p:cxnSp>
          <p:cxnSp>
            <p:nvCxnSpPr>
              <p:cNvPr id="40" name="Google Shape;523;p32">
                <a:extLst>
                  <a:ext uri="{FF2B5EF4-FFF2-40B4-BE49-F238E27FC236}">
                    <a16:creationId xmlns:a16="http://schemas.microsoft.com/office/drawing/2014/main" xmlns="" id="{4550B74A-ECF4-4843-96AB-6B8D3C29DEA6}"/>
                  </a:ext>
                </a:extLst>
              </p:cNvPr>
              <p:cNvCxnSpPr/>
              <p:nvPr/>
            </p:nvCxnSpPr>
            <p:spPr>
              <a:xfrm>
                <a:off x="9068081" y="1773462"/>
                <a:ext cx="101700" cy="0"/>
              </a:xfrm>
              <a:prstGeom prst="straightConnector1">
                <a:avLst/>
              </a:prstGeom>
              <a:noFill/>
              <a:ln w="9525" cap="flat" cmpd="sng">
                <a:solidFill>
                  <a:srgbClr val="FFFF00"/>
                </a:solidFill>
                <a:prstDash val="solid"/>
                <a:miter lim="800000"/>
                <a:headEnd type="none" w="sm" len="sm"/>
                <a:tailEnd type="none" w="sm" len="sm"/>
              </a:ln>
            </p:spPr>
          </p:cxnSp>
          <p:cxnSp>
            <p:nvCxnSpPr>
              <p:cNvPr id="41" name="Google Shape;524;p32">
                <a:extLst>
                  <a:ext uri="{FF2B5EF4-FFF2-40B4-BE49-F238E27FC236}">
                    <a16:creationId xmlns:a16="http://schemas.microsoft.com/office/drawing/2014/main" xmlns="" id="{50CB0902-576D-496F-9901-06FB2A3D400D}"/>
                  </a:ext>
                </a:extLst>
              </p:cNvPr>
              <p:cNvCxnSpPr/>
              <p:nvPr/>
            </p:nvCxnSpPr>
            <p:spPr>
              <a:xfrm>
                <a:off x="8430324" y="2534222"/>
                <a:ext cx="101700" cy="0"/>
              </a:xfrm>
              <a:prstGeom prst="straightConnector1">
                <a:avLst/>
              </a:prstGeom>
              <a:noFill/>
              <a:ln w="38100" cap="flat" cmpd="sng">
                <a:solidFill>
                  <a:srgbClr val="FFFF00"/>
                </a:solidFill>
                <a:prstDash val="solid"/>
                <a:miter lim="800000"/>
                <a:headEnd type="none" w="sm" len="sm"/>
                <a:tailEnd type="none" w="sm" len="sm"/>
              </a:ln>
            </p:spPr>
          </p:cxnSp>
          <p:cxnSp>
            <p:nvCxnSpPr>
              <p:cNvPr id="42" name="Google Shape;525;p32">
                <a:extLst>
                  <a:ext uri="{FF2B5EF4-FFF2-40B4-BE49-F238E27FC236}">
                    <a16:creationId xmlns:a16="http://schemas.microsoft.com/office/drawing/2014/main" xmlns="" id="{3695559D-CC24-4CEE-94A0-8E402E4F82F3}"/>
                  </a:ext>
                </a:extLst>
              </p:cNvPr>
              <p:cNvCxnSpPr/>
              <p:nvPr/>
            </p:nvCxnSpPr>
            <p:spPr>
              <a:xfrm>
                <a:off x="6774790" y="3340512"/>
                <a:ext cx="101700" cy="0"/>
              </a:xfrm>
              <a:prstGeom prst="straightConnector1">
                <a:avLst/>
              </a:prstGeom>
              <a:noFill/>
              <a:ln w="9525" cap="flat" cmpd="sng">
                <a:solidFill>
                  <a:srgbClr val="000000"/>
                </a:solidFill>
                <a:prstDash val="solid"/>
                <a:miter lim="800000"/>
                <a:headEnd type="none" w="sm" len="sm"/>
                <a:tailEnd type="none" w="sm" len="sm"/>
              </a:ln>
            </p:spPr>
          </p:cxnSp>
          <p:cxnSp>
            <p:nvCxnSpPr>
              <p:cNvPr id="43" name="Google Shape;526;p32">
                <a:extLst>
                  <a:ext uri="{FF2B5EF4-FFF2-40B4-BE49-F238E27FC236}">
                    <a16:creationId xmlns:a16="http://schemas.microsoft.com/office/drawing/2014/main" xmlns="" id="{2A2D3386-6BAA-4C59-9AC6-093B71700757}"/>
                  </a:ext>
                </a:extLst>
              </p:cNvPr>
              <p:cNvCxnSpPr/>
              <p:nvPr/>
            </p:nvCxnSpPr>
            <p:spPr>
              <a:xfrm>
                <a:off x="6831667" y="1697270"/>
                <a:ext cx="0" cy="648000"/>
              </a:xfrm>
              <a:prstGeom prst="straightConnector1">
                <a:avLst/>
              </a:prstGeom>
              <a:noFill/>
              <a:ln w="9525" cap="flat" cmpd="sng">
                <a:solidFill>
                  <a:srgbClr val="000000"/>
                </a:solidFill>
                <a:prstDash val="solid"/>
                <a:miter lim="800000"/>
                <a:headEnd type="none" w="sm" len="sm"/>
                <a:tailEnd type="none" w="sm" len="sm"/>
              </a:ln>
            </p:spPr>
          </p:cxnSp>
          <p:cxnSp>
            <p:nvCxnSpPr>
              <p:cNvPr id="44" name="Google Shape;527;p32">
                <a:extLst>
                  <a:ext uri="{FF2B5EF4-FFF2-40B4-BE49-F238E27FC236}">
                    <a16:creationId xmlns:a16="http://schemas.microsoft.com/office/drawing/2014/main" xmlns="" id="{AAA440D6-080E-49FA-93EC-25EE413D7DB6}"/>
                  </a:ext>
                </a:extLst>
              </p:cNvPr>
              <p:cNvCxnSpPr/>
              <p:nvPr/>
            </p:nvCxnSpPr>
            <p:spPr>
              <a:xfrm>
                <a:off x="6831667" y="2687270"/>
                <a:ext cx="0" cy="648000"/>
              </a:xfrm>
              <a:prstGeom prst="straightConnector1">
                <a:avLst/>
              </a:prstGeom>
              <a:noFill/>
              <a:ln w="9525" cap="flat" cmpd="sng">
                <a:solidFill>
                  <a:srgbClr val="000000"/>
                </a:solidFill>
                <a:prstDash val="solid"/>
                <a:miter lim="800000"/>
                <a:headEnd type="none" w="sm" len="sm"/>
                <a:tailEnd type="none" w="sm" len="sm"/>
              </a:ln>
            </p:spPr>
          </p:cxnSp>
          <p:cxnSp>
            <p:nvCxnSpPr>
              <p:cNvPr id="45" name="Google Shape;528;p32">
                <a:extLst>
                  <a:ext uri="{FF2B5EF4-FFF2-40B4-BE49-F238E27FC236}">
                    <a16:creationId xmlns:a16="http://schemas.microsoft.com/office/drawing/2014/main" xmlns="" id="{5722CC68-EB1D-4831-ABFF-98A9D18F5773}"/>
                  </a:ext>
                </a:extLst>
              </p:cNvPr>
              <p:cNvCxnSpPr/>
              <p:nvPr/>
            </p:nvCxnSpPr>
            <p:spPr>
              <a:xfrm>
                <a:off x="6774790" y="1692002"/>
                <a:ext cx="101700" cy="0"/>
              </a:xfrm>
              <a:prstGeom prst="straightConnector1">
                <a:avLst/>
              </a:prstGeom>
              <a:noFill/>
              <a:ln w="9525" cap="flat" cmpd="sng">
                <a:solidFill>
                  <a:srgbClr val="000000"/>
                </a:solidFill>
                <a:prstDash val="solid"/>
                <a:miter lim="800000"/>
                <a:headEnd type="none" w="sm" len="sm"/>
                <a:tailEnd type="none" w="sm" len="sm"/>
              </a:ln>
            </p:spPr>
          </p:cxnSp>
        </p:grpSp>
        <p:sp>
          <p:nvSpPr>
            <p:cNvPr id="30" name="Google Shape;530;p32">
              <a:extLst>
                <a:ext uri="{FF2B5EF4-FFF2-40B4-BE49-F238E27FC236}">
                  <a16:creationId xmlns:a16="http://schemas.microsoft.com/office/drawing/2014/main" xmlns="" id="{FBC6405A-EC42-4EEE-84EF-FA299AE4463D}"/>
                </a:ext>
              </a:extLst>
            </p:cNvPr>
            <p:cNvSpPr txBox="1"/>
            <p:nvPr/>
          </p:nvSpPr>
          <p:spPr>
            <a:xfrm>
              <a:off x="8534305" y="2798644"/>
              <a:ext cx="2242500" cy="312000"/>
            </a:xfrm>
            <a:prstGeom prst="rect">
              <a:avLst/>
            </a:prstGeom>
            <a:noFill/>
            <a:ln>
              <a:noFill/>
            </a:ln>
          </p:spPr>
          <p:txBody>
            <a:bodyPr spcFirstLastPara="1" wrap="square" lIns="91425" tIns="45700" rIns="91425" bIns="45700" anchor="t" anchorCtr="0">
              <a:noAutofit/>
            </a:bodyPr>
            <a:lstStyle/>
            <a:p>
              <a:pPr lvl="0"/>
              <a:r>
                <a:rPr lang="en-US" sz="1800" dirty="0" smtClean="0">
                  <a:solidFill>
                    <a:srgbClr val="CAEACE"/>
                  </a:solidFill>
                  <a:latin typeface="Tahoma" panose="020B0604030504040204" pitchFamily="34" charset="0"/>
                  <a:ea typeface="Tahoma" panose="020B0604030504040204" pitchFamily="34" charset="0"/>
                  <a:cs typeface="Tahoma" panose="020B0604030504040204" pitchFamily="34" charset="0"/>
                  <a:sym typeface="Arial"/>
                </a:rPr>
                <a:t> </a:t>
              </a:r>
              <a:r>
                <a:rPr lang="en-US" sz="1800" dirty="0">
                  <a:solidFill>
                    <a:srgbClr val="CAEACE"/>
                  </a:solidFill>
                  <a:latin typeface="Tahoma" panose="020B0604030504040204" pitchFamily="34" charset="0"/>
                  <a:ea typeface="Tahoma" panose="020B0604030504040204" pitchFamily="34" charset="0"/>
                  <a:cs typeface="Tahoma" panose="020B0604030504040204" pitchFamily="34" charset="0"/>
                </a:rPr>
                <a:t> </a:t>
              </a:r>
              <a:r>
                <a:rPr lang="he-IL" sz="1800" dirty="0">
                  <a:solidFill>
                    <a:srgbClr val="CAEACE"/>
                  </a:solidFill>
                  <a:latin typeface="Tahoma" panose="020B0604030504040204" pitchFamily="34" charset="0"/>
                  <a:ea typeface="Tahoma" panose="020B0604030504040204" pitchFamily="34" charset="0"/>
                  <a:cs typeface="Tahoma" panose="020B0604030504040204" pitchFamily="34" charset="0"/>
                </a:rPr>
                <a:t> </a:t>
              </a:r>
              <a:r>
                <a:rPr lang="he-IL" sz="1800" dirty="0" smtClean="0">
                  <a:solidFill>
                    <a:srgbClr val="CAEACE"/>
                  </a:solidFill>
                  <a:latin typeface="Tahoma" panose="020B0604030504040204" pitchFamily="34" charset="0"/>
                  <a:ea typeface="Tahoma" panose="020B0604030504040204" pitchFamily="34" charset="0"/>
                  <a:cs typeface="Tahoma" panose="020B0604030504040204" pitchFamily="34" charset="0"/>
                </a:rPr>
                <a:t>מהסצנה</a:t>
              </a:r>
              <a:r>
                <a:rPr lang="en-US" sz="1800" dirty="0" smtClean="0">
                  <a:solidFill>
                    <a:srgbClr val="CAEACE"/>
                  </a:solidFill>
                  <a:latin typeface="Tahoma" panose="020B0604030504040204" pitchFamily="34" charset="0"/>
                  <a:ea typeface="Tahoma" panose="020B0604030504040204" pitchFamily="34" charset="0"/>
                  <a:cs typeface="Tahoma" panose="020B0604030504040204" pitchFamily="34" charset="0"/>
                  <a:sym typeface="Arial"/>
                </a:rPr>
                <a:t>50% </a:t>
              </a:r>
              <a:r>
                <a:rPr lang="x-none" sz="2400" dirty="0" smtClean="0">
                  <a:solidFill>
                    <a:srgbClr val="CAEACE"/>
                  </a:solidFill>
                  <a:latin typeface="Tahoma" panose="020B0604030504040204" pitchFamily="34" charset="0"/>
                  <a:ea typeface="Tahoma" panose="020B0604030504040204" pitchFamily="34" charset="0"/>
                  <a:cs typeface="Tahoma" panose="020B0604030504040204" pitchFamily="34" charset="0"/>
                </a:rPr>
                <a:t>≥</a:t>
              </a:r>
              <a:r>
                <a:rPr lang="he-IL" sz="1800" dirty="0" smtClean="0">
                  <a:solidFill>
                    <a:srgbClr val="CAEACE"/>
                  </a:solidFill>
                  <a:latin typeface="Tahoma" panose="020B0604030504040204" pitchFamily="34" charset="0"/>
                  <a:ea typeface="Tahoma" panose="020B0604030504040204" pitchFamily="34" charset="0"/>
                  <a:cs typeface="Tahoma" panose="020B0604030504040204" pitchFamily="34" charset="0"/>
                </a:rPr>
                <a:t>גודל הרכב </a:t>
              </a:r>
              <a:endParaRPr sz="1800" dirty="0">
                <a:solidFill>
                  <a:srgbClr val="CAEACE"/>
                </a:solidFill>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32" name="Google Shape;123;p16">
              <a:extLst>
                <a:ext uri="{FF2B5EF4-FFF2-40B4-BE49-F238E27FC236}">
                  <a16:creationId xmlns:a16="http://schemas.microsoft.com/office/drawing/2014/main" xmlns="" id="{8C045596-14CE-4915-BBD9-44E2F758EB17}"/>
                </a:ext>
              </a:extLst>
            </p:cNvPr>
            <p:cNvPicPr preferRelativeResize="0"/>
            <p:nvPr/>
          </p:nvPicPr>
          <p:blipFill rotWithShape="1">
            <a:blip r:embed="rId3">
              <a:alphaModFix/>
            </a:blip>
            <a:srcRect l="5497" t="18850" r="5113"/>
            <a:stretch/>
          </p:blipFill>
          <p:spPr>
            <a:xfrm>
              <a:off x="9324026" y="2106206"/>
              <a:ext cx="310102" cy="88210"/>
            </a:xfrm>
            <a:prstGeom prst="rect">
              <a:avLst/>
            </a:prstGeom>
            <a:noFill/>
            <a:ln>
              <a:noFill/>
            </a:ln>
          </p:spPr>
        </p:pic>
        <p:sp>
          <p:nvSpPr>
            <p:cNvPr id="33" name="Rectangle 32">
              <a:extLst>
                <a:ext uri="{FF2B5EF4-FFF2-40B4-BE49-F238E27FC236}">
                  <a16:creationId xmlns:a16="http://schemas.microsoft.com/office/drawing/2014/main" xmlns="" id="{37D9E4EB-8845-4AA4-A45C-85AEA5F43476}"/>
                </a:ext>
              </a:extLst>
            </p:cNvPr>
            <p:cNvSpPr/>
            <p:nvPr/>
          </p:nvSpPr>
          <p:spPr>
            <a:xfrm>
              <a:off x="7919462" y="2223369"/>
              <a:ext cx="258907" cy="9390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latin typeface="Tahoma" panose="020B0604030504040204" pitchFamily="34" charset="0"/>
                <a:ea typeface="Tahoma" panose="020B0604030504040204" pitchFamily="34" charset="0"/>
                <a:cs typeface="Tahoma" panose="020B0604030504040204" pitchFamily="34" charset="0"/>
              </a:endParaRPr>
            </a:p>
          </p:txBody>
        </p:sp>
      </p:grpSp>
      <p:pic>
        <p:nvPicPr>
          <p:cNvPr id="24" name="Immagine 12">
            <a:extLst>
              <a:ext uri="{FF2B5EF4-FFF2-40B4-BE49-F238E27FC236}">
                <a16:creationId xmlns:a16="http://schemas.microsoft.com/office/drawing/2014/main" xmlns="" id="{8ED16EBD-A35E-4239-9E29-95692EAE92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231" y="6231028"/>
            <a:ext cx="1560227" cy="639693"/>
          </a:xfrm>
          <a:prstGeom prst="rect">
            <a:avLst/>
          </a:prstGeom>
        </p:spPr>
      </p:pic>
      <p:sp>
        <p:nvSpPr>
          <p:cNvPr id="47" name="Google Shape;531;p32">
            <a:extLst>
              <a:ext uri="{FF2B5EF4-FFF2-40B4-BE49-F238E27FC236}">
                <a16:creationId xmlns:a16="http://schemas.microsoft.com/office/drawing/2014/main" xmlns="" id="{0EB8F53F-7328-4B85-8A39-17B2773CBBF7}"/>
              </a:ext>
            </a:extLst>
          </p:cNvPr>
          <p:cNvSpPr txBox="1"/>
          <p:nvPr/>
        </p:nvSpPr>
        <p:spPr>
          <a:xfrm>
            <a:off x="4869170" y="6128356"/>
            <a:ext cx="4009872" cy="625791"/>
          </a:xfrm>
          <a:prstGeom prst="rect">
            <a:avLst/>
          </a:prstGeom>
          <a:noFill/>
          <a:ln>
            <a:noFill/>
          </a:ln>
        </p:spPr>
        <p:txBody>
          <a:bodyPr spcFirstLastPara="1" wrap="square" lIns="91425" tIns="45700" rIns="91425" bIns="45700" anchor="t" anchorCtr="0">
            <a:noAutofit/>
          </a:bodyPr>
          <a:lstStyle/>
          <a:p>
            <a:pPr lvl="0"/>
            <a:r>
              <a:rPr lang="he-IL" sz="1800" dirty="0" smtClean="0">
                <a:solidFill>
                  <a:srgbClr val="CAEACE"/>
                </a:solidFill>
                <a:latin typeface="Tahoma" panose="020B0604030504040204" pitchFamily="34" charset="0"/>
                <a:ea typeface="Tahoma" panose="020B0604030504040204" pitchFamily="34" charset="0"/>
                <a:cs typeface="Tahoma" panose="020B0604030504040204" pitchFamily="34" charset="0"/>
                <a:sym typeface="Arial"/>
              </a:rPr>
              <a:t> מהסצנה</a:t>
            </a:r>
            <a:r>
              <a:rPr lang="en-US" sz="1800" dirty="0" smtClean="0">
                <a:solidFill>
                  <a:srgbClr val="CAEACE"/>
                </a:solidFill>
                <a:latin typeface="Tahoma" panose="020B0604030504040204" pitchFamily="34" charset="0"/>
                <a:ea typeface="Tahoma" panose="020B0604030504040204" pitchFamily="34" charset="0"/>
                <a:cs typeface="Tahoma" panose="020B0604030504040204" pitchFamily="34" charset="0"/>
                <a:sym typeface="Arial"/>
              </a:rPr>
              <a:t>10%</a:t>
            </a:r>
            <a:r>
              <a:rPr lang="he-IL" sz="1800" dirty="0" smtClean="0">
                <a:solidFill>
                  <a:srgbClr val="CAEACE"/>
                </a:solidFill>
                <a:latin typeface="Tahoma" panose="020B0604030504040204" pitchFamily="34" charset="0"/>
                <a:ea typeface="Tahoma" panose="020B0604030504040204" pitchFamily="34" charset="0"/>
                <a:cs typeface="Tahoma" panose="020B0604030504040204" pitchFamily="34" charset="0"/>
                <a:sym typeface="Arial"/>
              </a:rPr>
              <a:t> </a:t>
            </a:r>
            <a:r>
              <a:rPr lang="en-US" sz="1800" dirty="0" smtClean="0">
                <a:solidFill>
                  <a:srgbClr val="CAEACE"/>
                </a:solidFill>
                <a:latin typeface="Tahoma" panose="020B0604030504040204" pitchFamily="34" charset="0"/>
                <a:ea typeface="Tahoma" panose="020B0604030504040204" pitchFamily="34" charset="0"/>
                <a:cs typeface="Tahoma" panose="020B0604030504040204" pitchFamily="34" charset="0"/>
              </a:rPr>
              <a:t>≤</a:t>
            </a:r>
            <a:r>
              <a:rPr lang="he-IL" sz="1800" dirty="0" smtClean="0">
                <a:solidFill>
                  <a:srgbClr val="CAEACE"/>
                </a:solidFill>
                <a:latin typeface="Tahoma" panose="020B0604030504040204" pitchFamily="34" charset="0"/>
                <a:ea typeface="Tahoma" panose="020B0604030504040204" pitchFamily="34" charset="0"/>
                <a:cs typeface="Tahoma" panose="020B0604030504040204" pitchFamily="34" charset="0"/>
              </a:rPr>
              <a:t> גובה הרכב </a:t>
            </a:r>
            <a:endParaRPr sz="1800" dirty="0">
              <a:solidFill>
                <a:srgbClr val="CAEACE"/>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315257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1F530969-2140-4DFA-BB72-FD40CCD7046E}"/>
              </a:ext>
            </a:extLst>
          </p:cNvPr>
          <p:cNvSpPr/>
          <p:nvPr/>
        </p:nvSpPr>
        <p:spPr>
          <a:xfrm>
            <a:off x="2467166" y="760282"/>
            <a:ext cx="6470041" cy="769441"/>
          </a:xfrm>
          <a:prstGeom prst="rect">
            <a:avLst/>
          </a:prstGeom>
        </p:spPr>
        <p:txBody>
          <a:bodyPr wrap="none">
            <a:spAutoFit/>
          </a:bodyPr>
          <a:lstStyle/>
          <a:p>
            <a:pPr algn="r" rtl="1"/>
            <a:r>
              <a:rPr lang="he-IL" sz="4400" dirty="0">
                <a:solidFill>
                  <a:schemeClr val="dk1"/>
                </a:solidFill>
                <a:latin typeface="Tahoma" panose="020B0604030504040204" pitchFamily="34" charset="0"/>
                <a:ea typeface="Tahoma" panose="020B0604030504040204" pitchFamily="34" charset="0"/>
                <a:cs typeface="Tahoma" panose="020B0604030504040204" pitchFamily="34" charset="0"/>
              </a:rPr>
              <a:t>דרישות התקנות עקרוניות</a:t>
            </a:r>
            <a:endParaRPr lang="en-GB" sz="4400" dirty="0">
              <a:solidFill>
                <a:schemeClr val="dk1"/>
              </a:solidFill>
              <a:latin typeface="Tahoma" panose="020B0604030504040204" pitchFamily="34" charset="0"/>
              <a:ea typeface="Tahoma" panose="020B0604030504040204" pitchFamily="34" charset="0"/>
              <a:cs typeface="Tahoma" panose="020B0604030504040204" pitchFamily="34" charset="0"/>
            </a:endParaRPr>
          </a:p>
        </p:txBody>
      </p:sp>
      <p:sp>
        <p:nvSpPr>
          <p:cNvPr id="4" name="Rectangle 3">
            <a:extLst>
              <a:ext uri="{FF2B5EF4-FFF2-40B4-BE49-F238E27FC236}">
                <a16:creationId xmlns:a16="http://schemas.microsoft.com/office/drawing/2014/main" xmlns="" id="{70174626-D269-478A-991E-372D191F398A}"/>
              </a:ext>
            </a:extLst>
          </p:cNvPr>
          <p:cNvSpPr/>
          <p:nvPr/>
        </p:nvSpPr>
        <p:spPr>
          <a:xfrm>
            <a:off x="288150" y="2091182"/>
            <a:ext cx="11376667" cy="3231654"/>
          </a:xfrm>
          <a:prstGeom prst="rect">
            <a:avLst/>
          </a:prstGeom>
        </p:spPr>
        <p:txBody>
          <a:bodyPr wrap="square">
            <a:spAutoFit/>
          </a:bodyPr>
          <a:lstStyle/>
          <a:p>
            <a:pPr algn="just" rtl="1">
              <a:lnSpc>
                <a:spcPct val="150000"/>
              </a:lnSpc>
            </a:pPr>
            <a:r>
              <a:rPr lang="he-IL" sz="2400" dirty="0" smtClean="0">
                <a:latin typeface="Tahoma" panose="020B0604030504040204" pitchFamily="34" charset="0"/>
                <a:ea typeface="Tahoma" panose="020B0604030504040204" pitchFamily="34" charset="0"/>
                <a:cs typeface="Tahoma" panose="020B0604030504040204" pitchFamily="34" charset="0"/>
              </a:rPr>
              <a:t>השגת תמונה אופטימלית - המשך...</a:t>
            </a:r>
            <a:endParaRPr lang="x-none" sz="24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x-none" sz="1200" dirty="0">
              <a:latin typeface="Tahoma" panose="020B0604030504040204" pitchFamily="34" charset="0"/>
              <a:ea typeface="Tahoma" panose="020B0604030504040204" pitchFamily="34" charset="0"/>
              <a:cs typeface="Tahoma" panose="020B0604030504040204" pitchFamily="34" charset="0"/>
            </a:endParaRPr>
          </a:p>
          <a:p>
            <a:pPr marL="285750" indent="-285750" algn="just" rtl="1">
              <a:lnSpc>
                <a:spcPct val="150000"/>
              </a:lnSpc>
              <a:buFont typeface="Wingdings" panose="05000000000000000000" pitchFamily="2" charset="2"/>
              <a:buChar char="ü"/>
            </a:pPr>
            <a:r>
              <a:rPr lang="he-IL" sz="2000" dirty="0" smtClean="0">
                <a:latin typeface="Tahoma" panose="020B0604030504040204" pitchFamily="34" charset="0"/>
                <a:ea typeface="Tahoma" panose="020B0604030504040204" pitchFamily="34" charset="0"/>
                <a:cs typeface="Tahoma" panose="020B0604030504040204" pitchFamily="34" charset="0"/>
              </a:rPr>
              <a:t>סטיית </a:t>
            </a:r>
            <a:r>
              <a:rPr lang="he-IL" sz="2000" dirty="0" err="1" smtClean="0">
                <a:latin typeface="Tahoma" panose="020B0604030504040204" pitchFamily="34" charset="0"/>
                <a:ea typeface="Tahoma" panose="020B0604030504040204" pitchFamily="34" charset="0"/>
                <a:cs typeface="Tahoma" panose="020B0604030504040204" pitchFamily="34" charset="0"/>
              </a:rPr>
              <a:t>זוית</a:t>
            </a:r>
            <a:r>
              <a:rPr lang="he-IL" sz="2000" dirty="0" smtClean="0">
                <a:latin typeface="Tahoma" panose="020B0604030504040204" pitchFamily="34" charset="0"/>
                <a:ea typeface="Tahoma" panose="020B0604030504040204" pitchFamily="34" charset="0"/>
                <a:cs typeface="Tahoma" panose="020B0604030504040204" pitchFamily="34" charset="0"/>
              </a:rPr>
              <a:t> לוחית הרישוי </a:t>
            </a:r>
            <a:r>
              <a:rPr lang="en-US" sz="2000" dirty="0">
                <a:latin typeface="Tahoma" panose="020B0604030504040204" pitchFamily="34" charset="0"/>
                <a:ea typeface="Tahoma" panose="020B0604030504040204" pitchFamily="34" charset="0"/>
                <a:cs typeface="Tahoma" panose="020B0604030504040204" pitchFamily="34" charset="0"/>
              </a:rPr>
              <a:t>-5° ~ 5°</a:t>
            </a:r>
          </a:p>
          <a:p>
            <a:pPr marL="285750" indent="-285750" algn="just" rtl="1">
              <a:lnSpc>
                <a:spcPct val="150000"/>
              </a:lnSpc>
              <a:buFont typeface="Wingdings" panose="05000000000000000000" pitchFamily="2" charset="2"/>
              <a:buChar char="ü"/>
            </a:pPr>
            <a:r>
              <a:rPr lang="he-IL" sz="2000" dirty="0" smtClean="0">
                <a:latin typeface="Tahoma" panose="020B0604030504040204" pitchFamily="34" charset="0"/>
                <a:ea typeface="Tahoma" panose="020B0604030504040204" pitchFamily="34" charset="0"/>
                <a:cs typeface="Tahoma" panose="020B0604030504040204" pitchFamily="34" charset="0"/>
              </a:rPr>
              <a:t>טווח ראיה נקי וללא הפרעות בין המצלמה ללוחית</a:t>
            </a:r>
            <a:endParaRPr lang="en-US" sz="2000" dirty="0">
              <a:latin typeface="Tahoma" panose="020B0604030504040204" pitchFamily="34" charset="0"/>
              <a:ea typeface="Tahoma" panose="020B0604030504040204" pitchFamily="34" charset="0"/>
              <a:cs typeface="Tahoma" panose="020B0604030504040204" pitchFamily="34" charset="0"/>
            </a:endParaRPr>
          </a:p>
          <a:p>
            <a:pPr marL="285750" indent="-285750" algn="just" rtl="1">
              <a:lnSpc>
                <a:spcPct val="150000"/>
              </a:lnSpc>
              <a:buFont typeface="Wingdings" panose="05000000000000000000" pitchFamily="2" charset="2"/>
              <a:buChar char="ü"/>
            </a:pPr>
            <a:r>
              <a:rPr lang="he-IL" sz="2000" dirty="0" smtClean="0">
                <a:latin typeface="Tahoma" panose="020B0604030504040204" pitchFamily="34" charset="0"/>
                <a:ea typeface="Tahoma" panose="020B0604030504040204" pitchFamily="34" charset="0"/>
                <a:cs typeface="Tahoma" panose="020B0604030504040204" pitchFamily="34" charset="0"/>
              </a:rPr>
              <a:t>פוקוס מיטבי לאזור הגילוי</a:t>
            </a:r>
            <a:endParaRPr lang="x-none" sz="2000" dirty="0">
              <a:latin typeface="Tahoma" panose="020B0604030504040204" pitchFamily="34" charset="0"/>
              <a:ea typeface="Tahoma" panose="020B0604030504040204" pitchFamily="34" charset="0"/>
              <a:cs typeface="Tahoma" panose="020B0604030504040204" pitchFamily="34" charset="0"/>
            </a:endParaRPr>
          </a:p>
          <a:p>
            <a:pPr marL="285750" indent="-285750" algn="just">
              <a:lnSpc>
                <a:spcPct val="150000"/>
              </a:lnSpc>
              <a:buFont typeface="Wingdings" panose="05000000000000000000" pitchFamily="2" charset="2"/>
              <a:buChar char="ü"/>
            </a:pPr>
            <a:endParaRPr lang="x-none" sz="2000"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pPr>
            <a:endParaRPr lang="x-none" sz="2000" dirty="0">
              <a:latin typeface="Tahoma" panose="020B0604030504040204" pitchFamily="34" charset="0"/>
              <a:ea typeface="Tahoma" panose="020B0604030504040204" pitchFamily="34" charset="0"/>
              <a:cs typeface="Tahoma" panose="020B0604030504040204" pitchFamily="34" charset="0"/>
            </a:endParaRPr>
          </a:p>
        </p:txBody>
      </p:sp>
      <p:pic>
        <p:nvPicPr>
          <p:cNvPr id="2" name="Graphic 1">
            <a:extLst>
              <a:ext uri="{FF2B5EF4-FFF2-40B4-BE49-F238E27FC236}">
                <a16:creationId xmlns:a16="http://schemas.microsoft.com/office/drawing/2014/main" xmlns="" id="{A7B57706-CE5D-4825-A34C-6467DB7E469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7055" y="2686788"/>
            <a:ext cx="3356719" cy="995027"/>
          </a:xfrm>
          <a:prstGeom prst="rect">
            <a:avLst/>
          </a:prstGeom>
        </p:spPr>
      </p:pic>
      <p:pic>
        <p:nvPicPr>
          <p:cNvPr id="7" name="Immagine 12">
            <a:extLst>
              <a:ext uri="{FF2B5EF4-FFF2-40B4-BE49-F238E27FC236}">
                <a16:creationId xmlns:a16="http://schemas.microsoft.com/office/drawing/2014/main" xmlns="" id="{C597983C-BFCD-44F7-B14E-2CE6BB1C70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spTree>
    <p:extLst>
      <p:ext uri="{BB962C8B-B14F-4D97-AF65-F5344CB8AC3E}">
        <p14:creationId xmlns:p14="http://schemas.microsoft.com/office/powerpoint/2010/main" val="359685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12">
            <a:extLst>
              <a:ext uri="{FF2B5EF4-FFF2-40B4-BE49-F238E27FC236}">
                <a16:creationId xmlns:a16="http://schemas.microsoft.com/office/drawing/2014/main" xmlns="" id="{766EEC54-79D8-4B07-AB0A-D8C104FA5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sp>
        <p:nvSpPr>
          <p:cNvPr id="10" name="Rectangle 9">
            <a:extLst>
              <a:ext uri="{FF2B5EF4-FFF2-40B4-BE49-F238E27FC236}">
                <a16:creationId xmlns:a16="http://schemas.microsoft.com/office/drawing/2014/main" xmlns="" id="{1F530969-2140-4DFA-BB72-FD40CCD7046E}"/>
              </a:ext>
            </a:extLst>
          </p:cNvPr>
          <p:cNvSpPr/>
          <p:nvPr/>
        </p:nvSpPr>
        <p:spPr>
          <a:xfrm>
            <a:off x="3405993" y="214370"/>
            <a:ext cx="5322291" cy="769441"/>
          </a:xfrm>
          <a:prstGeom prst="rect">
            <a:avLst/>
          </a:prstGeom>
        </p:spPr>
        <p:txBody>
          <a:bodyPr wrap="none">
            <a:spAutoFit/>
          </a:bodyPr>
          <a:lstStyle/>
          <a:p>
            <a:pPr algn="ctr"/>
            <a:r>
              <a:rPr lang="he-IL" sz="4400" dirty="0" smtClean="0">
                <a:latin typeface="Tahoma" panose="020B0604030504040204" pitchFamily="34" charset="0"/>
                <a:ea typeface="Tahoma" panose="020B0604030504040204" pitchFamily="34" charset="0"/>
                <a:cs typeface="Tahoma" panose="020B0604030504040204" pitchFamily="34" charset="0"/>
              </a:rPr>
              <a:t>התקנה בדרך מהירה</a:t>
            </a:r>
            <a:endParaRPr lang="en-GB" sz="4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xmlns="" id="{66261DA1-1F9B-4BBC-BDA9-44D03575F137}"/>
              </a:ext>
            </a:extLst>
          </p:cNvPr>
          <p:cNvPicPr>
            <a:picLocks noChangeAspect="1"/>
          </p:cNvPicPr>
          <p:nvPr/>
        </p:nvPicPr>
        <p:blipFill>
          <a:blip r:embed="rId3"/>
          <a:stretch>
            <a:fillRect/>
          </a:stretch>
        </p:blipFill>
        <p:spPr>
          <a:xfrm>
            <a:off x="1054153" y="983811"/>
            <a:ext cx="10083693" cy="3657625"/>
          </a:xfrm>
          <a:prstGeom prst="rect">
            <a:avLst/>
          </a:prstGeom>
        </p:spPr>
      </p:pic>
      <p:grpSp>
        <p:nvGrpSpPr>
          <p:cNvPr id="7" name="Group 6">
            <a:extLst>
              <a:ext uri="{FF2B5EF4-FFF2-40B4-BE49-F238E27FC236}">
                <a16:creationId xmlns:a16="http://schemas.microsoft.com/office/drawing/2014/main" xmlns="" id="{2F85AB53-59FF-4814-83E6-6C2781A30956}"/>
              </a:ext>
            </a:extLst>
          </p:cNvPr>
          <p:cNvGrpSpPr/>
          <p:nvPr/>
        </p:nvGrpSpPr>
        <p:grpSpPr>
          <a:xfrm>
            <a:off x="1546505" y="4984611"/>
            <a:ext cx="8101218" cy="1816239"/>
            <a:chOff x="1423783" y="4984611"/>
            <a:chExt cx="8101218" cy="1816239"/>
          </a:xfrm>
        </p:grpSpPr>
        <p:pic>
          <p:nvPicPr>
            <p:cNvPr id="11" name="Picture 10">
              <a:extLst>
                <a:ext uri="{FF2B5EF4-FFF2-40B4-BE49-F238E27FC236}">
                  <a16:creationId xmlns:a16="http://schemas.microsoft.com/office/drawing/2014/main" xmlns="" id="{6E2D7B5F-944D-4A0E-9F75-FCCEB7D6DE70}"/>
                </a:ext>
              </a:extLst>
            </p:cNvPr>
            <p:cNvPicPr>
              <a:picLocks noChangeAspect="1"/>
            </p:cNvPicPr>
            <p:nvPr/>
          </p:nvPicPr>
          <p:blipFill>
            <a:blip r:embed="rId4"/>
            <a:stretch>
              <a:fillRect/>
            </a:stretch>
          </p:blipFill>
          <p:spPr>
            <a:xfrm>
              <a:off x="1423783" y="4984611"/>
              <a:ext cx="3579877" cy="1816239"/>
            </a:xfrm>
            <a:prstGeom prst="rect">
              <a:avLst/>
            </a:prstGeom>
          </p:spPr>
        </p:pic>
        <p:pic>
          <p:nvPicPr>
            <p:cNvPr id="6" name="Picture 5">
              <a:extLst>
                <a:ext uri="{FF2B5EF4-FFF2-40B4-BE49-F238E27FC236}">
                  <a16:creationId xmlns:a16="http://schemas.microsoft.com/office/drawing/2014/main" xmlns="" id="{28D12A8A-0667-46F6-BDAD-AF3BACEFA3E4}"/>
                </a:ext>
              </a:extLst>
            </p:cNvPr>
            <p:cNvPicPr>
              <a:picLocks noChangeAspect="1"/>
            </p:cNvPicPr>
            <p:nvPr/>
          </p:nvPicPr>
          <p:blipFill>
            <a:blip r:embed="rId5"/>
            <a:stretch>
              <a:fillRect/>
            </a:stretch>
          </p:blipFill>
          <p:spPr>
            <a:xfrm>
              <a:off x="5510743" y="5053249"/>
              <a:ext cx="4014258" cy="1701594"/>
            </a:xfrm>
            <a:prstGeom prst="rect">
              <a:avLst/>
            </a:prstGeom>
          </p:spPr>
        </p:pic>
      </p:grpSp>
      <p:pic>
        <p:nvPicPr>
          <p:cNvPr id="8" name="Google Shape;123;p16">
            <a:extLst>
              <a:ext uri="{FF2B5EF4-FFF2-40B4-BE49-F238E27FC236}">
                <a16:creationId xmlns:a16="http://schemas.microsoft.com/office/drawing/2014/main" xmlns="" id="{6C23E79B-B0ED-44AA-A6CD-13A6A7D9BB5E}"/>
              </a:ext>
            </a:extLst>
          </p:cNvPr>
          <p:cNvPicPr preferRelativeResize="0"/>
          <p:nvPr/>
        </p:nvPicPr>
        <p:blipFill rotWithShape="1">
          <a:blip r:embed="rId6">
            <a:alphaModFix/>
          </a:blip>
          <a:srcRect l="5497" t="18850" r="5113"/>
          <a:stretch/>
        </p:blipFill>
        <p:spPr>
          <a:xfrm>
            <a:off x="6596743" y="1949440"/>
            <a:ext cx="187882" cy="60739"/>
          </a:xfrm>
          <a:prstGeom prst="rect">
            <a:avLst/>
          </a:prstGeom>
          <a:noFill/>
          <a:ln>
            <a:noFill/>
          </a:ln>
        </p:spPr>
      </p:pic>
      <p:sp>
        <p:nvSpPr>
          <p:cNvPr id="4" name="Rectangle 3">
            <a:extLst>
              <a:ext uri="{FF2B5EF4-FFF2-40B4-BE49-F238E27FC236}">
                <a16:creationId xmlns:a16="http://schemas.microsoft.com/office/drawing/2014/main" xmlns="" id="{B45C25FF-19EF-4D7C-B396-E671DD61BBA0}"/>
              </a:ext>
            </a:extLst>
          </p:cNvPr>
          <p:cNvSpPr/>
          <p:nvPr/>
        </p:nvSpPr>
        <p:spPr>
          <a:xfrm>
            <a:off x="2379384" y="2463832"/>
            <a:ext cx="731462" cy="3487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TextBox 1">
            <a:extLst>
              <a:ext uri="{FF2B5EF4-FFF2-40B4-BE49-F238E27FC236}">
                <a16:creationId xmlns:a16="http://schemas.microsoft.com/office/drawing/2014/main" xmlns="" id="{D895AD9F-8BAE-417B-8112-E308DAC55D9B}"/>
              </a:ext>
            </a:extLst>
          </p:cNvPr>
          <p:cNvSpPr txBox="1"/>
          <p:nvPr/>
        </p:nvSpPr>
        <p:spPr>
          <a:xfrm>
            <a:off x="1875934" y="2648932"/>
            <a:ext cx="1809946" cy="523220"/>
          </a:xfrm>
          <a:prstGeom prst="rect">
            <a:avLst/>
          </a:prstGeom>
          <a:noFill/>
        </p:spPr>
        <p:txBody>
          <a:bodyPr wrap="square" rtlCol="0">
            <a:spAutoFit/>
          </a:bodyPr>
          <a:lstStyle/>
          <a:p>
            <a:r>
              <a:rPr lang="x-none" dirty="0"/>
              <a:t>Pan angle:0°- 25°</a:t>
            </a:r>
          </a:p>
          <a:p>
            <a:r>
              <a:rPr lang="x-none" dirty="0"/>
              <a:t>Tilt angle:15°- 25°</a:t>
            </a:r>
          </a:p>
        </p:txBody>
      </p:sp>
      <p:sp>
        <p:nvSpPr>
          <p:cNvPr id="5" name="מלבן 4"/>
          <p:cNvSpPr/>
          <p:nvPr/>
        </p:nvSpPr>
        <p:spPr>
          <a:xfrm>
            <a:off x="8059004" y="1037640"/>
            <a:ext cx="3078842" cy="1350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chemeClr val="tx1"/>
                </a:solidFill>
              </a:rPr>
              <a:t>רוחב הלוחית תהיה בין 50%-6%</a:t>
            </a:r>
            <a:r>
              <a:rPr lang="en-US" dirty="0" smtClean="0">
                <a:solidFill>
                  <a:schemeClr val="tx1"/>
                </a:solidFill>
              </a:rPr>
              <a:t/>
            </a:r>
            <a:br>
              <a:rPr lang="en-US" dirty="0" smtClean="0">
                <a:solidFill>
                  <a:schemeClr val="tx1"/>
                </a:solidFill>
              </a:rPr>
            </a:br>
            <a:r>
              <a:rPr lang="he-IL" dirty="0" smtClean="0">
                <a:solidFill>
                  <a:schemeClr val="tx1"/>
                </a:solidFill>
              </a:rPr>
              <a:t>מרוחב התמונה</a:t>
            </a:r>
            <a:endParaRPr lang="he-IL" dirty="0">
              <a:solidFill>
                <a:schemeClr val="tx1"/>
              </a:solidFill>
            </a:endParaRPr>
          </a:p>
        </p:txBody>
      </p:sp>
      <p:sp>
        <p:nvSpPr>
          <p:cNvPr id="12" name="מלבן 11"/>
          <p:cNvSpPr/>
          <p:nvPr/>
        </p:nvSpPr>
        <p:spPr>
          <a:xfrm>
            <a:off x="3291375" y="1428880"/>
            <a:ext cx="1847006" cy="454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chemeClr val="tx1"/>
                </a:solidFill>
              </a:rPr>
              <a:t>שימוש אפשרי בפנס עזר</a:t>
            </a:r>
            <a:endParaRPr lang="he-IL" dirty="0">
              <a:solidFill>
                <a:schemeClr val="tx1"/>
              </a:solidFill>
            </a:endParaRPr>
          </a:p>
        </p:txBody>
      </p:sp>
      <p:sp>
        <p:nvSpPr>
          <p:cNvPr id="13" name="מלבן 12"/>
          <p:cNvSpPr/>
          <p:nvPr/>
        </p:nvSpPr>
        <p:spPr>
          <a:xfrm>
            <a:off x="2552132" y="3860464"/>
            <a:ext cx="5065608" cy="4545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chemeClr val="tx1"/>
                </a:solidFill>
              </a:rPr>
              <a:t>מהירות הרכב בין 30-70 קמ"ש </a:t>
            </a:r>
            <a:endParaRPr lang="he-IL" dirty="0">
              <a:solidFill>
                <a:schemeClr val="tx1"/>
              </a:solidFill>
            </a:endParaRPr>
          </a:p>
        </p:txBody>
      </p:sp>
      <p:sp>
        <p:nvSpPr>
          <p:cNvPr id="14" name="מלבן 13"/>
          <p:cNvSpPr/>
          <p:nvPr/>
        </p:nvSpPr>
        <p:spPr>
          <a:xfrm>
            <a:off x="3461975" y="4374529"/>
            <a:ext cx="3273195" cy="324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chemeClr val="tx1"/>
                </a:solidFill>
              </a:rPr>
              <a:t>טווח זיהוי 15-30 מטר</a:t>
            </a:r>
            <a:endParaRPr lang="he-IL" dirty="0">
              <a:solidFill>
                <a:schemeClr val="tx1"/>
              </a:solidFill>
            </a:endParaRPr>
          </a:p>
        </p:txBody>
      </p:sp>
      <p:sp>
        <p:nvSpPr>
          <p:cNvPr id="15" name="מלבן 14"/>
          <p:cNvSpPr/>
          <p:nvPr/>
        </p:nvSpPr>
        <p:spPr>
          <a:xfrm>
            <a:off x="2695433" y="6618505"/>
            <a:ext cx="5820770" cy="1566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solidFill>
                <a:schemeClr val="tx1"/>
              </a:solidFill>
            </a:endParaRPr>
          </a:p>
        </p:txBody>
      </p:sp>
    </p:spTree>
    <p:extLst>
      <p:ext uri="{BB962C8B-B14F-4D97-AF65-F5344CB8AC3E}">
        <p14:creationId xmlns:p14="http://schemas.microsoft.com/office/powerpoint/2010/main" val="214539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12">
            <a:extLst>
              <a:ext uri="{FF2B5EF4-FFF2-40B4-BE49-F238E27FC236}">
                <a16:creationId xmlns:a16="http://schemas.microsoft.com/office/drawing/2014/main" xmlns="" id="{766EEC54-79D8-4B07-AB0A-D8C104FA5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sp>
        <p:nvSpPr>
          <p:cNvPr id="10" name="Rectangle 9">
            <a:extLst>
              <a:ext uri="{FF2B5EF4-FFF2-40B4-BE49-F238E27FC236}">
                <a16:creationId xmlns:a16="http://schemas.microsoft.com/office/drawing/2014/main" xmlns="" id="{1F530969-2140-4DFA-BB72-FD40CCD7046E}"/>
              </a:ext>
            </a:extLst>
          </p:cNvPr>
          <p:cNvSpPr/>
          <p:nvPr/>
        </p:nvSpPr>
        <p:spPr>
          <a:xfrm>
            <a:off x="3187085" y="637453"/>
            <a:ext cx="5682967" cy="769441"/>
          </a:xfrm>
          <a:prstGeom prst="rect">
            <a:avLst/>
          </a:prstGeom>
        </p:spPr>
        <p:txBody>
          <a:bodyPr wrap="none">
            <a:spAutoFit/>
          </a:bodyPr>
          <a:lstStyle/>
          <a:p>
            <a:pPr algn="ctr"/>
            <a:r>
              <a:rPr lang="he-IL" sz="4400" dirty="0" smtClean="0">
                <a:latin typeface="Tahoma" panose="020B0604030504040204" pitchFamily="34" charset="0"/>
                <a:ea typeface="Tahoma" panose="020B0604030504040204" pitchFamily="34" charset="0"/>
                <a:cs typeface="Tahoma" panose="020B0604030504040204" pitchFamily="34" charset="0"/>
              </a:rPr>
              <a:t>התקנה בכניסה לחניון</a:t>
            </a:r>
            <a:endParaRPr lang="en-GB" sz="4400" dirty="0">
              <a:latin typeface="Tahoma" panose="020B0604030504040204" pitchFamily="34" charset="0"/>
              <a:ea typeface="Tahoma" panose="020B0604030504040204" pitchFamily="34" charset="0"/>
              <a:cs typeface="Tahoma" panose="020B0604030504040204" pitchFamily="34" charset="0"/>
            </a:endParaRPr>
          </a:p>
        </p:txBody>
      </p:sp>
      <p:grpSp>
        <p:nvGrpSpPr>
          <p:cNvPr id="7" name="Group 6">
            <a:extLst>
              <a:ext uri="{FF2B5EF4-FFF2-40B4-BE49-F238E27FC236}">
                <a16:creationId xmlns:a16="http://schemas.microsoft.com/office/drawing/2014/main" xmlns="" id="{F51307F8-F02A-447B-80F8-FD0C0ACC7D96}"/>
              </a:ext>
            </a:extLst>
          </p:cNvPr>
          <p:cNvGrpSpPr/>
          <p:nvPr/>
        </p:nvGrpSpPr>
        <p:grpSpPr>
          <a:xfrm>
            <a:off x="8339371" y="1778145"/>
            <a:ext cx="3554997" cy="1781506"/>
            <a:chOff x="9652912" y="3896357"/>
            <a:chExt cx="1478658" cy="740996"/>
          </a:xfrm>
        </p:grpSpPr>
        <p:pic>
          <p:nvPicPr>
            <p:cNvPr id="8" name="Google Shape;486;p32">
              <a:extLst>
                <a:ext uri="{FF2B5EF4-FFF2-40B4-BE49-F238E27FC236}">
                  <a16:creationId xmlns:a16="http://schemas.microsoft.com/office/drawing/2014/main" xmlns="" id="{90879F62-80B9-45EB-8ADE-7BD5CBA004B3}"/>
                </a:ext>
              </a:extLst>
            </p:cNvPr>
            <p:cNvPicPr preferRelativeResize="0"/>
            <p:nvPr/>
          </p:nvPicPr>
          <p:blipFill rotWithShape="1">
            <a:blip r:embed="rId3">
              <a:alphaModFix/>
            </a:blip>
            <a:srcRect/>
            <a:stretch/>
          </p:blipFill>
          <p:spPr>
            <a:xfrm>
              <a:off x="9652912" y="3896357"/>
              <a:ext cx="1478658" cy="740996"/>
            </a:xfrm>
            <a:prstGeom prst="rect">
              <a:avLst/>
            </a:prstGeom>
            <a:noFill/>
            <a:ln>
              <a:noFill/>
            </a:ln>
          </p:spPr>
        </p:pic>
        <p:pic>
          <p:nvPicPr>
            <p:cNvPr id="11" name="Google Shape;123;p16">
              <a:extLst>
                <a:ext uri="{FF2B5EF4-FFF2-40B4-BE49-F238E27FC236}">
                  <a16:creationId xmlns:a16="http://schemas.microsoft.com/office/drawing/2014/main" xmlns="" id="{6DC33EC4-7F5C-46D0-BEAF-94CE87887A11}"/>
                </a:ext>
              </a:extLst>
            </p:cNvPr>
            <p:cNvPicPr preferRelativeResize="0"/>
            <p:nvPr/>
          </p:nvPicPr>
          <p:blipFill rotWithShape="1">
            <a:blip r:embed="rId4">
              <a:alphaModFix/>
            </a:blip>
            <a:srcRect l="5497" t="18850" r="5113"/>
            <a:stretch/>
          </p:blipFill>
          <p:spPr>
            <a:xfrm>
              <a:off x="10182579" y="4294723"/>
              <a:ext cx="447479" cy="144663"/>
            </a:xfrm>
            <a:prstGeom prst="rect">
              <a:avLst/>
            </a:prstGeom>
            <a:noFill/>
            <a:ln>
              <a:noFill/>
            </a:ln>
          </p:spPr>
        </p:pic>
      </p:grpSp>
      <p:sp>
        <p:nvSpPr>
          <p:cNvPr id="12" name="TextBox 11">
            <a:extLst>
              <a:ext uri="{FF2B5EF4-FFF2-40B4-BE49-F238E27FC236}">
                <a16:creationId xmlns:a16="http://schemas.microsoft.com/office/drawing/2014/main" xmlns="" id="{AE2ABA9C-BED9-4638-834A-87D149DCCC77}"/>
              </a:ext>
            </a:extLst>
          </p:cNvPr>
          <p:cNvSpPr txBox="1"/>
          <p:nvPr/>
        </p:nvSpPr>
        <p:spPr>
          <a:xfrm>
            <a:off x="1329180" y="2151927"/>
            <a:ext cx="1809946" cy="523220"/>
          </a:xfrm>
          <a:prstGeom prst="rect">
            <a:avLst/>
          </a:prstGeom>
          <a:noFill/>
        </p:spPr>
        <p:txBody>
          <a:bodyPr wrap="square" rtlCol="0">
            <a:spAutoFit/>
          </a:bodyPr>
          <a:lstStyle/>
          <a:p>
            <a:r>
              <a:rPr lang="x-none" dirty="0"/>
              <a:t>Pan angle:0°-25°</a:t>
            </a:r>
          </a:p>
          <a:p>
            <a:r>
              <a:rPr lang="x-none" dirty="0"/>
              <a:t>Tilt angle:15°-25°</a:t>
            </a:r>
          </a:p>
        </p:txBody>
      </p:sp>
      <p:grpSp>
        <p:nvGrpSpPr>
          <p:cNvPr id="3" name="Group 2">
            <a:extLst>
              <a:ext uri="{FF2B5EF4-FFF2-40B4-BE49-F238E27FC236}">
                <a16:creationId xmlns:a16="http://schemas.microsoft.com/office/drawing/2014/main" xmlns="" id="{E7AE3A93-F77E-4569-BD6A-95BFA52FCA5C}"/>
              </a:ext>
            </a:extLst>
          </p:cNvPr>
          <p:cNvGrpSpPr/>
          <p:nvPr/>
        </p:nvGrpSpPr>
        <p:grpSpPr>
          <a:xfrm>
            <a:off x="513348" y="2165761"/>
            <a:ext cx="7826023" cy="3983565"/>
            <a:chOff x="513348" y="2151927"/>
            <a:chExt cx="7826023" cy="3983565"/>
          </a:xfrm>
        </p:grpSpPr>
        <p:pic>
          <p:nvPicPr>
            <p:cNvPr id="38" name="Picture 37" descr="fdgdgfdg">
              <a:extLst>
                <a:ext uri="{FF2B5EF4-FFF2-40B4-BE49-F238E27FC236}">
                  <a16:creationId xmlns:a16="http://schemas.microsoft.com/office/drawing/2014/main" xmlns="" id="{F56B0DE4-C2AC-496D-882A-D2F417DCEA38}"/>
                </a:ext>
              </a:extLst>
            </p:cNvPr>
            <p:cNvPicPr>
              <a:picLocks noChangeAspect="1"/>
            </p:cNvPicPr>
            <p:nvPr/>
          </p:nvPicPr>
          <p:blipFill>
            <a:blip r:embed="rId5"/>
            <a:stretch>
              <a:fillRect/>
            </a:stretch>
          </p:blipFill>
          <p:spPr>
            <a:xfrm>
              <a:off x="513348" y="2151927"/>
              <a:ext cx="7826023" cy="3983565"/>
            </a:xfrm>
            <a:prstGeom prst="rect">
              <a:avLst/>
            </a:prstGeom>
          </p:spPr>
        </p:pic>
        <p:sp>
          <p:nvSpPr>
            <p:cNvPr id="2" name="Rectangle 1">
              <a:extLst>
                <a:ext uri="{FF2B5EF4-FFF2-40B4-BE49-F238E27FC236}">
                  <a16:creationId xmlns:a16="http://schemas.microsoft.com/office/drawing/2014/main" xmlns="" id="{16D8FC2D-8F79-43C7-9775-D85C3E3215C0}"/>
                </a:ext>
              </a:extLst>
            </p:cNvPr>
            <p:cNvSpPr/>
            <p:nvPr/>
          </p:nvSpPr>
          <p:spPr>
            <a:xfrm>
              <a:off x="1875934" y="5005633"/>
              <a:ext cx="867266" cy="348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ln>
                  <a:solidFill>
                    <a:schemeClr val="bg1"/>
                  </a:solidFill>
                </a:ln>
              </a:endParaRPr>
            </a:p>
          </p:txBody>
        </p:sp>
      </p:grpSp>
      <p:sp>
        <p:nvSpPr>
          <p:cNvPr id="13" name="TextBox 12">
            <a:extLst>
              <a:ext uri="{FF2B5EF4-FFF2-40B4-BE49-F238E27FC236}">
                <a16:creationId xmlns:a16="http://schemas.microsoft.com/office/drawing/2014/main" xmlns="" id="{EC570B1A-9C22-4921-B144-07E91625ED5D}"/>
              </a:ext>
            </a:extLst>
          </p:cNvPr>
          <p:cNvSpPr txBox="1"/>
          <p:nvPr/>
        </p:nvSpPr>
        <p:spPr>
          <a:xfrm>
            <a:off x="1508288" y="5050702"/>
            <a:ext cx="1809946" cy="523220"/>
          </a:xfrm>
          <a:prstGeom prst="rect">
            <a:avLst/>
          </a:prstGeom>
          <a:noFill/>
        </p:spPr>
        <p:txBody>
          <a:bodyPr wrap="square" rtlCol="0">
            <a:spAutoFit/>
          </a:bodyPr>
          <a:lstStyle/>
          <a:p>
            <a:r>
              <a:rPr lang="x-none" dirty="0"/>
              <a:t>Pan angle:15°- 25°</a:t>
            </a:r>
          </a:p>
          <a:p>
            <a:r>
              <a:rPr lang="x-none" dirty="0"/>
              <a:t>Tilt angle:0°- 25°</a:t>
            </a:r>
          </a:p>
        </p:txBody>
      </p:sp>
      <p:sp>
        <p:nvSpPr>
          <p:cNvPr id="14" name="מלבן 13"/>
          <p:cNvSpPr/>
          <p:nvPr/>
        </p:nvSpPr>
        <p:spPr>
          <a:xfrm>
            <a:off x="4784374" y="2224996"/>
            <a:ext cx="3487436" cy="13507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chemeClr val="tx1"/>
                </a:solidFill>
              </a:rPr>
              <a:t>רוחב הלוחית תהיה בין 50%-6%</a:t>
            </a:r>
            <a:r>
              <a:rPr lang="en-US" dirty="0" smtClean="0">
                <a:solidFill>
                  <a:schemeClr val="tx1"/>
                </a:solidFill>
              </a:rPr>
              <a:t/>
            </a:r>
            <a:br>
              <a:rPr lang="en-US" dirty="0" smtClean="0">
                <a:solidFill>
                  <a:schemeClr val="tx1"/>
                </a:solidFill>
              </a:rPr>
            </a:br>
            <a:r>
              <a:rPr lang="he-IL" dirty="0" smtClean="0">
                <a:solidFill>
                  <a:schemeClr val="tx1"/>
                </a:solidFill>
              </a:rPr>
              <a:t>מרוחב התמונה</a:t>
            </a:r>
            <a:endParaRPr lang="he-IL" dirty="0">
              <a:solidFill>
                <a:schemeClr val="tx1"/>
              </a:solidFill>
            </a:endParaRPr>
          </a:p>
        </p:txBody>
      </p:sp>
      <p:sp>
        <p:nvSpPr>
          <p:cNvPr id="15" name="מלבן 14"/>
          <p:cNvSpPr/>
          <p:nvPr/>
        </p:nvSpPr>
        <p:spPr>
          <a:xfrm>
            <a:off x="4565177" y="5799962"/>
            <a:ext cx="2869570" cy="408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chemeClr val="tx1"/>
                </a:solidFill>
              </a:rPr>
              <a:t>אזור האטה אפשרי</a:t>
            </a:r>
            <a:endParaRPr lang="he-IL" dirty="0">
              <a:solidFill>
                <a:schemeClr val="tx1"/>
              </a:solidFill>
            </a:endParaRPr>
          </a:p>
        </p:txBody>
      </p:sp>
      <p:sp>
        <p:nvSpPr>
          <p:cNvPr id="16" name="מלבן 15"/>
          <p:cNvSpPr/>
          <p:nvPr/>
        </p:nvSpPr>
        <p:spPr>
          <a:xfrm>
            <a:off x="1460757" y="5815882"/>
            <a:ext cx="3089756" cy="4085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dirty="0" smtClean="0">
                <a:solidFill>
                  <a:schemeClr val="tx1"/>
                </a:solidFill>
              </a:rPr>
              <a:t>טווח זיהוי אידיאלי 2-8 מטר</a:t>
            </a:r>
            <a:endParaRPr lang="he-IL" dirty="0">
              <a:solidFill>
                <a:schemeClr val="tx1"/>
              </a:solidFill>
            </a:endParaRPr>
          </a:p>
        </p:txBody>
      </p:sp>
    </p:spTree>
    <p:extLst>
      <p:ext uri="{BB962C8B-B14F-4D97-AF65-F5344CB8AC3E}">
        <p14:creationId xmlns:p14="http://schemas.microsoft.com/office/powerpoint/2010/main" val="3204509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417;p31">
            <a:extLst>
              <a:ext uri="{FF2B5EF4-FFF2-40B4-BE49-F238E27FC236}">
                <a16:creationId xmlns:a16="http://schemas.microsoft.com/office/drawing/2014/main" xmlns="" id="{4FB2781C-BD30-499D-92F6-3655D0504249}"/>
              </a:ext>
            </a:extLst>
          </p:cNvPr>
          <p:cNvSpPr/>
          <p:nvPr/>
        </p:nvSpPr>
        <p:spPr>
          <a:xfrm>
            <a:off x="-306958" y="2163889"/>
            <a:ext cx="9860437" cy="2205636"/>
          </a:xfrm>
          <a:prstGeom prst="rect">
            <a:avLst/>
          </a:prstGeom>
          <a:noFill/>
          <a:ln>
            <a:noFill/>
          </a:ln>
        </p:spPr>
        <p:txBody>
          <a:bodyPr spcFirstLastPara="1" wrap="square" lIns="91425" tIns="45700" rIns="91425" bIns="45700" anchor="t" anchorCtr="0">
            <a:noAutofit/>
          </a:bodyPr>
          <a:lstStyle/>
          <a:p>
            <a:pPr marL="127000" marR="0" lvl="0" algn="r" rtl="1">
              <a:spcBef>
                <a:spcPts val="0"/>
              </a:spcBef>
              <a:spcAft>
                <a:spcPts val="0"/>
              </a:spcAft>
              <a:buClr>
                <a:schemeClr val="dk1"/>
              </a:buClr>
              <a:buSzPts val="1600"/>
            </a:pPr>
            <a:r>
              <a:rPr lang="he-IL" sz="2000" dirty="0" smtClean="0">
                <a:solidFill>
                  <a:schemeClr val="dk1"/>
                </a:solidFill>
                <a:latin typeface="Tahoma" panose="020B0604030504040204" pitchFamily="34" charset="0"/>
                <a:ea typeface="Tahoma" panose="020B0604030504040204" pitchFamily="34" charset="0"/>
                <a:cs typeface="Tahoma" panose="020B0604030504040204" pitchFamily="34" charset="0"/>
              </a:rPr>
              <a:t>כלל אצבע- "אם אתה יכול לזהות מהתמונה, כך גם המצלמה"</a:t>
            </a:r>
            <a:endParaRPr lang="en-GB" sz="2000" dirty="0">
              <a:latin typeface="Tahoma" panose="020B0604030504040204" pitchFamily="34" charset="0"/>
              <a:ea typeface="Tahoma" panose="020B0604030504040204" pitchFamily="34" charset="0"/>
              <a:cs typeface="Tahoma" panose="020B0604030504040204" pitchFamily="34" charset="0"/>
            </a:endParaRPr>
          </a:p>
          <a:p>
            <a:pPr marL="457200" marR="0" lvl="0" indent="-317500" algn="ctr" rtl="0">
              <a:spcBef>
                <a:spcPts val="0"/>
              </a:spcBef>
              <a:spcAft>
                <a:spcPts val="0"/>
              </a:spcAft>
              <a:buSzPts val="1400"/>
              <a:buChar char="-"/>
            </a:pPr>
            <a:endParaRPr sz="1600" dirty="0">
              <a:latin typeface="Tahoma" panose="020B0604030504040204" pitchFamily="34" charset="0"/>
              <a:ea typeface="Tahoma" panose="020B0604030504040204" pitchFamily="34" charset="0"/>
              <a:cs typeface="Tahoma" panose="020B0604030504040204" pitchFamily="34" charset="0"/>
            </a:endParaRPr>
          </a:p>
        </p:txBody>
      </p:sp>
      <p:pic>
        <p:nvPicPr>
          <p:cNvPr id="11" name="Immagine 12">
            <a:extLst>
              <a:ext uri="{FF2B5EF4-FFF2-40B4-BE49-F238E27FC236}">
                <a16:creationId xmlns:a16="http://schemas.microsoft.com/office/drawing/2014/main" xmlns="" id="{AEA427E3-E3EC-4C86-B5DA-9358DC106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sp>
        <p:nvSpPr>
          <p:cNvPr id="2" name="TextBox 1">
            <a:extLst>
              <a:ext uri="{FF2B5EF4-FFF2-40B4-BE49-F238E27FC236}">
                <a16:creationId xmlns:a16="http://schemas.microsoft.com/office/drawing/2014/main" xmlns="" id="{3BCA9162-82FA-4B0B-86EA-8CB43AE936F0}"/>
              </a:ext>
            </a:extLst>
          </p:cNvPr>
          <p:cNvSpPr txBox="1"/>
          <p:nvPr/>
        </p:nvSpPr>
        <p:spPr>
          <a:xfrm>
            <a:off x="790208" y="1072352"/>
            <a:ext cx="9239534" cy="646331"/>
          </a:xfrm>
          <a:prstGeom prst="rect">
            <a:avLst/>
          </a:prstGeom>
          <a:noFill/>
        </p:spPr>
        <p:txBody>
          <a:bodyPr wrap="square" rtlCol="0">
            <a:spAutoFit/>
          </a:bodyPr>
          <a:lstStyle/>
          <a:p>
            <a:pPr algn="r" rtl="1"/>
            <a:r>
              <a:rPr lang="he-IL" sz="3600" dirty="0" smtClean="0">
                <a:latin typeface="Tahoma" panose="020B0604030504040204" pitchFamily="34" charset="0"/>
                <a:ea typeface="Tahoma" panose="020B0604030504040204" pitchFamily="34" charset="0"/>
                <a:cs typeface="Tahoma" panose="020B0604030504040204" pitchFamily="34" charset="0"/>
              </a:rPr>
              <a:t>גודל הלוחית – מרחק התקנת המצלמה</a:t>
            </a:r>
            <a:endParaRPr lang="x-none" sz="3600"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3" name="טבלה 2"/>
          <p:cNvGraphicFramePr>
            <a:graphicFrameLocks noGrp="1"/>
          </p:cNvGraphicFramePr>
          <p:nvPr>
            <p:extLst>
              <p:ext uri="{D42A27DB-BD31-4B8C-83A1-F6EECF244321}">
                <p14:modId xmlns:p14="http://schemas.microsoft.com/office/powerpoint/2010/main" val="3359615810"/>
              </p:ext>
            </p:extLst>
          </p:nvPr>
        </p:nvGraphicFramePr>
        <p:xfrm>
          <a:off x="2449290" y="3347547"/>
          <a:ext cx="6852577" cy="1454593"/>
        </p:xfrm>
        <a:graphic>
          <a:graphicData uri="http://schemas.openxmlformats.org/drawingml/2006/table">
            <a:tbl>
              <a:tblPr>
                <a:noFill/>
                <a:tableStyleId>{7D2122E3-A828-465D-8824-FA9EA1A55ABB}</a:tableStyleId>
              </a:tblPr>
              <a:tblGrid>
                <a:gridCol w="1654909"/>
                <a:gridCol w="1591064"/>
                <a:gridCol w="1935128"/>
                <a:gridCol w="1671476"/>
              </a:tblGrid>
              <a:tr h="369076">
                <a:tc>
                  <a:txBody>
                    <a:bodyPr/>
                    <a:lstStyle/>
                    <a:p>
                      <a:pPr marL="0" marR="0" lvl="0" indent="0" algn="ctr" rtl="0">
                        <a:spcBef>
                          <a:spcPts val="0"/>
                        </a:spcBef>
                        <a:spcAft>
                          <a:spcPts val="0"/>
                        </a:spcAft>
                        <a:buNone/>
                      </a:pPr>
                      <a:r>
                        <a:rPr lang="he-IL" sz="1000" b="1" u="none" strike="noStrike" cap="none" dirty="0" smtClean="0">
                          <a:latin typeface="Tahoma" panose="020B0604030504040204" pitchFamily="34" charset="0"/>
                          <a:ea typeface="Tahoma" panose="020B0604030504040204" pitchFamily="34" charset="0"/>
                          <a:cs typeface="Tahoma" panose="020B0604030504040204" pitchFamily="34" charset="0"/>
                        </a:rPr>
                        <a:t>מרחק מקסימלי בס"מ</a:t>
                      </a:r>
                      <a:endParaRPr sz="1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c>
                  <a:txBody>
                    <a:bodyPr/>
                    <a:lstStyle/>
                    <a:p>
                      <a:pPr marL="0" marR="0" lvl="0" indent="0" algn="ctr" rtl="0">
                        <a:spcBef>
                          <a:spcPts val="0"/>
                        </a:spcBef>
                        <a:spcAft>
                          <a:spcPts val="0"/>
                        </a:spcAft>
                        <a:buNone/>
                      </a:pPr>
                      <a:r>
                        <a:rPr lang="he-IL" sz="1000" b="1" u="none" strike="noStrike" cap="none" dirty="0" smtClean="0">
                          <a:latin typeface="Tahoma" panose="020B0604030504040204" pitchFamily="34" charset="0"/>
                          <a:ea typeface="Tahoma" panose="020B0604030504040204" pitchFamily="34" charset="0"/>
                          <a:cs typeface="Tahoma" panose="020B0604030504040204" pitchFamily="34" charset="0"/>
                        </a:rPr>
                        <a:t>מרחק </a:t>
                      </a:r>
                      <a:r>
                        <a:rPr lang="he-IL" sz="1000" b="1" u="none" strike="noStrike" cap="none" smtClean="0">
                          <a:latin typeface="Tahoma" panose="020B0604030504040204" pitchFamily="34" charset="0"/>
                          <a:ea typeface="Tahoma" panose="020B0604030504040204" pitchFamily="34" charset="0"/>
                          <a:cs typeface="Tahoma" panose="020B0604030504040204" pitchFamily="34" charset="0"/>
                        </a:rPr>
                        <a:t>מינימלי בס"מ</a:t>
                      </a:r>
                      <a:endParaRPr sz="1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c>
                  <a:txBody>
                    <a:bodyPr/>
                    <a:lstStyle/>
                    <a:p>
                      <a:pPr marL="0" marR="0" lvl="0" indent="0" algn="ctr" rtl="0">
                        <a:spcBef>
                          <a:spcPts val="0"/>
                        </a:spcBef>
                        <a:spcAft>
                          <a:spcPts val="0"/>
                        </a:spcAft>
                        <a:buNone/>
                      </a:pPr>
                      <a:r>
                        <a:rPr lang="he-IL" sz="1000" b="1" u="none" strike="noStrike" cap="none" dirty="0" smtClean="0">
                          <a:latin typeface="Tahoma" panose="020B0604030504040204" pitchFamily="34" charset="0"/>
                          <a:ea typeface="Tahoma" panose="020B0604030504040204" pitchFamily="34" charset="0"/>
                          <a:cs typeface="Tahoma" panose="020B0604030504040204" pitchFamily="34" charset="0"/>
                        </a:rPr>
                        <a:t>עדשת</a:t>
                      </a:r>
                      <a:r>
                        <a:rPr lang="he-IL" sz="1000" b="1" u="none" strike="noStrike" cap="none" baseline="0" dirty="0" smtClean="0">
                          <a:latin typeface="Tahoma" panose="020B0604030504040204" pitchFamily="34" charset="0"/>
                          <a:ea typeface="Tahoma" panose="020B0604030504040204" pitchFamily="34" charset="0"/>
                          <a:cs typeface="Tahoma" panose="020B0604030504040204" pitchFamily="34" charset="0"/>
                        </a:rPr>
                        <a:t> מצלמה</a:t>
                      </a:r>
                      <a:endParaRPr b="1" dirty="0">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tc>
                <a:tc>
                  <a:txBody>
                    <a:bodyPr/>
                    <a:lstStyle/>
                    <a:p>
                      <a:pPr marL="0" marR="0" lvl="0" indent="0" algn="ctr" rtl="0">
                        <a:spcBef>
                          <a:spcPts val="0"/>
                        </a:spcBef>
                        <a:spcAft>
                          <a:spcPts val="0"/>
                        </a:spcAft>
                        <a:buNone/>
                      </a:pPr>
                      <a:r>
                        <a:rPr lang="he-IL" sz="1000" b="1" u="none" strike="noStrike" cap="none" dirty="0" smtClean="0">
                          <a:latin typeface="Tahoma" panose="020B0604030504040204" pitchFamily="34" charset="0"/>
                          <a:ea typeface="Tahoma" panose="020B0604030504040204" pitchFamily="34" charset="0"/>
                          <a:cs typeface="Tahoma" panose="020B0604030504040204" pitchFamily="34" charset="0"/>
                        </a:rPr>
                        <a:t>גודל לוחית בס"מ</a:t>
                      </a:r>
                      <a:endParaRPr sz="1000" b="1"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r>
              <a:tr h="369076">
                <a:tc>
                  <a:txBody>
                    <a:bodyPr/>
                    <a:lstStyle/>
                    <a:p>
                      <a:pPr marL="0" marR="0" lvl="0" indent="0" algn="ctr" rtl="0">
                        <a:spcBef>
                          <a:spcPts val="0"/>
                        </a:spcBef>
                        <a:spcAft>
                          <a:spcPts val="0"/>
                        </a:spcAft>
                        <a:buNone/>
                      </a:pPr>
                      <a:r>
                        <a:rPr lang="x-none" sz="1000" b="0" u="none" strike="noStrike" cap="none" dirty="0" smtClean="0">
                          <a:latin typeface="Tahoma" panose="020B0604030504040204" pitchFamily="34" charset="0"/>
                          <a:ea typeface="Tahoma" panose="020B0604030504040204" pitchFamily="34" charset="0"/>
                          <a:cs typeface="Tahoma" panose="020B0604030504040204" pitchFamily="34" charset="0"/>
                        </a:rPr>
                        <a:t>2688</a:t>
                      </a:r>
                      <a:endParaRPr lang="x-none" sz="1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c>
                  <a:txBody>
                    <a:bodyPr/>
                    <a:lstStyle/>
                    <a:p>
                      <a:pPr marL="0" marR="0" lvl="0" indent="0" algn="ctr" rtl="0">
                        <a:spcBef>
                          <a:spcPts val="0"/>
                        </a:spcBef>
                        <a:spcAft>
                          <a:spcPts val="0"/>
                        </a:spcAft>
                        <a:buNone/>
                      </a:pPr>
                      <a:r>
                        <a:rPr lang="x-none" sz="1000" b="0" u="none" strike="noStrike" cap="none" dirty="0" smtClean="0">
                          <a:latin typeface="Tahoma" panose="020B0604030504040204" pitchFamily="34" charset="0"/>
                          <a:ea typeface="Tahoma" panose="020B0604030504040204" pitchFamily="34" charset="0"/>
                          <a:cs typeface="Tahoma" panose="020B0604030504040204" pitchFamily="34" charset="0"/>
                        </a:rPr>
                        <a:t>336</a:t>
                      </a:r>
                      <a:endParaRPr sz="1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c>
                  <a:txBody>
                    <a:bodyPr/>
                    <a:lstStyle/>
                    <a:p>
                      <a:pPr marL="0" marR="0" lvl="0" indent="0" algn="ctr" rtl="0">
                        <a:spcBef>
                          <a:spcPts val="0"/>
                        </a:spcBef>
                        <a:spcAft>
                          <a:spcPts val="0"/>
                        </a:spcAft>
                        <a:buNone/>
                      </a:pPr>
                      <a:r>
                        <a:rPr lang="en-US" sz="1000" b="0" dirty="0" smtClean="0">
                          <a:latin typeface="Tahoma" panose="020B0604030504040204" pitchFamily="34" charset="0"/>
                          <a:ea typeface="Tahoma" panose="020B0604030504040204" pitchFamily="34" charset="0"/>
                          <a:cs typeface="Tahoma" panose="020B0604030504040204" pitchFamily="34" charset="0"/>
                        </a:rPr>
                        <a:t>7-</a:t>
                      </a:r>
                      <a:r>
                        <a:rPr lang="en-US" sz="1000" b="0" u="none" strike="noStrike" cap="none" dirty="0" smtClean="0">
                          <a:latin typeface="Tahoma" panose="020B0604030504040204" pitchFamily="34" charset="0"/>
                          <a:ea typeface="Tahoma" panose="020B0604030504040204" pitchFamily="34" charset="0"/>
                          <a:cs typeface="Tahoma" panose="020B0604030504040204" pitchFamily="34" charset="0"/>
                        </a:rPr>
                        <a:t>22mm</a:t>
                      </a:r>
                      <a:endParaRPr lang="en-US" sz="1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c>
                  <a:txBody>
                    <a:bodyPr/>
                    <a:lstStyle/>
                    <a:p>
                      <a:pPr marL="0" marR="0" lvl="0" indent="0" algn="ctr" rtl="0">
                        <a:spcBef>
                          <a:spcPts val="0"/>
                        </a:spcBef>
                        <a:spcAft>
                          <a:spcPts val="0"/>
                        </a:spcAft>
                        <a:buNone/>
                      </a:pPr>
                      <a:r>
                        <a:rPr lang="he-IL" sz="1000" b="0" u="none" strike="noStrike" cap="none" dirty="0" smtClean="0">
                          <a:latin typeface="Tahoma" panose="020B0604030504040204" pitchFamily="34" charset="0"/>
                          <a:ea typeface="Tahoma" panose="020B0604030504040204" pitchFamily="34" charset="0"/>
                          <a:cs typeface="Tahoma" panose="020B0604030504040204" pitchFamily="34" charset="0"/>
                        </a:rPr>
                        <a:t>52 לוחית ישראלית</a:t>
                      </a:r>
                      <a:endParaRPr sz="1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r>
              <a:tr h="716441">
                <a:tc>
                  <a:txBody>
                    <a:bodyPr/>
                    <a:lstStyle/>
                    <a:p>
                      <a:pPr marL="0" marR="0" lvl="0" indent="0" algn="ctr" rtl="0">
                        <a:spcBef>
                          <a:spcPts val="0"/>
                        </a:spcBef>
                        <a:spcAft>
                          <a:spcPts val="0"/>
                        </a:spcAft>
                        <a:buNone/>
                      </a:pPr>
                      <a:r>
                        <a:rPr lang="x-none" sz="1000" b="0" u="none" strike="noStrike" cap="none" dirty="0" smtClean="0">
                          <a:latin typeface="Tahoma" panose="020B0604030504040204" pitchFamily="34" charset="0"/>
                          <a:ea typeface="Tahoma" panose="020B0604030504040204" pitchFamily="34" charset="0"/>
                          <a:cs typeface="Tahoma" panose="020B0604030504040204" pitchFamily="34" charset="0"/>
                        </a:rPr>
                        <a:t>1432</a:t>
                      </a:r>
                      <a:endParaRPr lang="x-none" sz="1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c>
                  <a:txBody>
                    <a:bodyPr/>
                    <a:lstStyle/>
                    <a:p>
                      <a:pPr marL="0" marR="0" lvl="0" indent="0" algn="ctr" rtl="0">
                        <a:spcBef>
                          <a:spcPts val="0"/>
                        </a:spcBef>
                        <a:spcAft>
                          <a:spcPts val="0"/>
                        </a:spcAft>
                        <a:buNone/>
                      </a:pPr>
                      <a:r>
                        <a:rPr lang="x-none" sz="1000" b="0" u="none" strike="noStrike" cap="none" dirty="0" smtClean="0">
                          <a:latin typeface="Tahoma" panose="020B0604030504040204" pitchFamily="34" charset="0"/>
                          <a:ea typeface="Tahoma" panose="020B0604030504040204" pitchFamily="34" charset="0"/>
                          <a:cs typeface="Tahoma" panose="020B0604030504040204" pitchFamily="34" charset="0"/>
                        </a:rPr>
                        <a:t>179</a:t>
                      </a:r>
                      <a:endParaRPr lang="x-none" sz="1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smtClean="0">
                          <a:latin typeface="Tahoma" panose="020B0604030504040204" pitchFamily="34" charset="0"/>
                          <a:ea typeface="Tahoma" panose="020B0604030504040204" pitchFamily="34" charset="0"/>
                          <a:cs typeface="Tahoma" panose="020B0604030504040204" pitchFamily="34" charset="0"/>
                        </a:rPr>
                        <a:t>2.8-</a:t>
                      </a:r>
                      <a:r>
                        <a:rPr lang="en-US" sz="1000" b="0" u="none" strike="noStrike" cap="none" dirty="0" smtClean="0">
                          <a:latin typeface="Tahoma" panose="020B0604030504040204" pitchFamily="34" charset="0"/>
                          <a:ea typeface="Tahoma" panose="020B0604030504040204" pitchFamily="34" charset="0"/>
                          <a:cs typeface="Tahoma" panose="020B0604030504040204" pitchFamily="34" charset="0"/>
                        </a:rPr>
                        <a:t>12mm</a:t>
                      </a:r>
                      <a:endParaRPr lang="en-US" sz="1000" b="0" i="0" u="none" strike="noStrike" cap="none"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ctr" rtl="0">
                        <a:spcBef>
                          <a:spcPts val="0"/>
                        </a:spcBef>
                        <a:spcAft>
                          <a:spcPts val="0"/>
                        </a:spcAft>
                        <a:buNone/>
                      </a:pPr>
                      <a:r>
                        <a:rPr lang="en-US" sz="1000" b="0" u="none" strike="noStrike" cap="none" dirty="0" smtClean="0">
                          <a:latin typeface="Tahoma" panose="020B0604030504040204" pitchFamily="34" charset="0"/>
                          <a:ea typeface="Tahoma" panose="020B0604030504040204" pitchFamily="34" charset="0"/>
                          <a:cs typeface="Tahoma" panose="020B0604030504040204" pitchFamily="34" charset="0"/>
                        </a:rPr>
                        <a:t> </a:t>
                      </a:r>
                      <a:endParaRPr sz="1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e-IL" sz="1000" b="0" u="none" strike="noStrike" cap="none" dirty="0" smtClean="0">
                          <a:latin typeface="Tahoma" panose="020B0604030504040204" pitchFamily="34" charset="0"/>
                          <a:ea typeface="Tahoma" panose="020B0604030504040204" pitchFamily="34" charset="0"/>
                          <a:cs typeface="Tahoma" panose="020B0604030504040204" pitchFamily="34" charset="0"/>
                        </a:rPr>
                        <a:t>52 לוחית ישראלית</a:t>
                      </a:r>
                      <a:endParaRPr lang="he-IL" sz="1000" b="0" i="0" u="none" strike="noStrike" cap="none" dirty="0" smtClean="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ctr" rtl="0">
                        <a:spcBef>
                          <a:spcPts val="0"/>
                        </a:spcBef>
                        <a:spcAft>
                          <a:spcPts val="0"/>
                        </a:spcAft>
                        <a:buNone/>
                      </a:pPr>
                      <a:endParaRPr sz="1000" b="0" i="0" u="none" strike="noStrike" cap="none" dirty="0">
                        <a:solidFill>
                          <a:srgbClr val="000000"/>
                        </a:solidFill>
                        <a:latin typeface="Tahoma" panose="020B0604030504040204" pitchFamily="34" charset="0"/>
                        <a:ea typeface="Tahoma" panose="020B0604030504040204" pitchFamily="34" charset="0"/>
                        <a:cs typeface="Tahoma" panose="020B0604030504040204" pitchFamily="34" charset="0"/>
                        <a:sym typeface="Arial"/>
                      </a:endParaRPr>
                    </a:p>
                  </a:txBody>
                  <a:tcPr marL="9525" marR="9525" marT="9525" marB="0" anchor="ctr"/>
                </a:tc>
              </a:tr>
            </a:tbl>
          </a:graphicData>
        </a:graphic>
      </p:graphicFrame>
      <p:pic>
        <p:nvPicPr>
          <p:cNvPr id="9" name="Picture 7">
            <a:extLst>
              <a:ext uri="{FF2B5EF4-FFF2-40B4-BE49-F238E27FC236}">
                <a16:creationId xmlns:a16="http://schemas.microsoft.com/office/drawing/2014/main" xmlns="" id="{6C12FDE0-3FFB-47AD-9140-AF875486CADA}"/>
              </a:ext>
            </a:extLst>
          </p:cNvPr>
          <p:cNvPicPr>
            <a:picLocks noChangeAspect="1"/>
          </p:cNvPicPr>
          <p:nvPr/>
        </p:nvPicPr>
        <p:blipFill>
          <a:blip r:embed="rId3"/>
          <a:stretch>
            <a:fillRect/>
          </a:stretch>
        </p:blipFill>
        <p:spPr>
          <a:xfrm rot="560697" flipH="1">
            <a:off x="61154" y="2858124"/>
            <a:ext cx="2335077" cy="944094"/>
          </a:xfrm>
          <a:prstGeom prst="rect">
            <a:avLst/>
          </a:prstGeom>
        </p:spPr>
      </p:pic>
    </p:spTree>
    <p:extLst>
      <p:ext uri="{BB962C8B-B14F-4D97-AF65-F5344CB8AC3E}">
        <p14:creationId xmlns:p14="http://schemas.microsoft.com/office/powerpoint/2010/main" val="2783580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12">
            <a:extLst>
              <a:ext uri="{FF2B5EF4-FFF2-40B4-BE49-F238E27FC236}">
                <a16:creationId xmlns:a16="http://schemas.microsoft.com/office/drawing/2014/main" xmlns="" id="{766EEC54-79D8-4B07-AB0A-D8C104FA50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39167" y="6135492"/>
            <a:ext cx="1560227" cy="639693"/>
          </a:xfrm>
          <a:prstGeom prst="rect">
            <a:avLst/>
          </a:prstGeom>
        </p:spPr>
      </p:pic>
      <p:sp>
        <p:nvSpPr>
          <p:cNvPr id="10" name="Rectangle 9">
            <a:extLst>
              <a:ext uri="{FF2B5EF4-FFF2-40B4-BE49-F238E27FC236}">
                <a16:creationId xmlns:a16="http://schemas.microsoft.com/office/drawing/2014/main" xmlns="" id="{1F530969-2140-4DFA-BB72-FD40CCD7046E}"/>
              </a:ext>
            </a:extLst>
          </p:cNvPr>
          <p:cNvSpPr/>
          <p:nvPr/>
        </p:nvSpPr>
        <p:spPr>
          <a:xfrm>
            <a:off x="2217542" y="180402"/>
            <a:ext cx="6843541" cy="769441"/>
          </a:xfrm>
          <a:prstGeom prst="rect">
            <a:avLst/>
          </a:prstGeom>
        </p:spPr>
        <p:txBody>
          <a:bodyPr wrap="none">
            <a:spAutoFit/>
          </a:bodyPr>
          <a:lstStyle/>
          <a:p>
            <a:pPr algn="ctr"/>
            <a:r>
              <a:rPr lang="he-IL" sz="4400" dirty="0" smtClean="0">
                <a:latin typeface="Tahoma" panose="020B0604030504040204" pitchFamily="34" charset="0"/>
                <a:ea typeface="Tahoma" panose="020B0604030504040204" pitchFamily="34" charset="0"/>
                <a:cs typeface="Tahoma" panose="020B0604030504040204" pitchFamily="34" charset="0"/>
              </a:rPr>
              <a:t>סיכום וכללי אצבע מנצחים</a:t>
            </a:r>
            <a:endParaRPr lang="en-GB" sz="4400" dirty="0">
              <a:latin typeface="Tahoma" panose="020B0604030504040204" pitchFamily="34" charset="0"/>
              <a:ea typeface="Tahoma" panose="020B0604030504040204" pitchFamily="34" charset="0"/>
              <a:cs typeface="Tahoma" panose="020B0604030504040204" pitchFamily="34" charset="0"/>
            </a:endParaRPr>
          </a:p>
        </p:txBody>
      </p:sp>
      <p:sp>
        <p:nvSpPr>
          <p:cNvPr id="8" name="Rectangle 7">
            <a:extLst>
              <a:ext uri="{FF2B5EF4-FFF2-40B4-BE49-F238E27FC236}">
                <a16:creationId xmlns:a16="http://schemas.microsoft.com/office/drawing/2014/main" xmlns="" id="{1DE5EE5A-4A19-4F59-9779-82A287B77C12}"/>
              </a:ext>
            </a:extLst>
          </p:cNvPr>
          <p:cNvSpPr/>
          <p:nvPr/>
        </p:nvSpPr>
        <p:spPr>
          <a:xfrm>
            <a:off x="629348" y="1198747"/>
            <a:ext cx="10583150" cy="2365006"/>
          </a:xfrm>
          <a:prstGeom prst="rect">
            <a:avLst/>
          </a:prstGeom>
        </p:spPr>
        <p:txBody>
          <a:bodyPr wrap="square" numCol="2" spcCol="720000">
            <a:spAutoFit/>
          </a:bodyPr>
          <a:lstStyle/>
          <a:p>
            <a:pPr algn="just" rtl="1">
              <a:lnSpc>
                <a:spcPct val="150000"/>
              </a:lnSpc>
            </a:pPr>
            <a:r>
              <a:rPr lang="he-IL" sz="2000" b="1" dirty="0" smtClean="0">
                <a:latin typeface="Tahoma" panose="020B0604030504040204" pitchFamily="34" charset="0"/>
                <a:ea typeface="Tahoma" panose="020B0604030504040204" pitchFamily="34" charset="0"/>
                <a:cs typeface="Tahoma" panose="020B0604030504040204" pitchFamily="34" charset="0"/>
              </a:rPr>
              <a:t>אזור הגילוי</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rtl="1">
              <a:lnSpc>
                <a:spcPct val="150000"/>
              </a:lnSpc>
              <a:buFont typeface="Wingdings" panose="05000000000000000000" pitchFamily="2" charset="2"/>
              <a:buChar char="ü"/>
            </a:pPr>
            <a:r>
              <a:rPr lang="he-IL" sz="2000" dirty="0" smtClean="0">
                <a:latin typeface="Tahoma" panose="020B0604030504040204" pitchFamily="34" charset="0"/>
                <a:ea typeface="Tahoma" panose="020B0604030504040204" pitchFamily="34" charset="0"/>
                <a:cs typeface="Tahoma" panose="020B0604030504040204" pitchFamily="34" charset="0"/>
              </a:rPr>
              <a:t>אמור להיות מפוקס באופן מיטבי ובמרכז התמונה במידת האפשר</a:t>
            </a:r>
            <a:endParaRPr lang="en-US" sz="2000" dirty="0">
              <a:latin typeface="Tahoma" panose="020B0604030504040204" pitchFamily="34" charset="0"/>
              <a:ea typeface="Tahoma" panose="020B0604030504040204" pitchFamily="34" charset="0"/>
              <a:cs typeface="Tahoma" panose="020B0604030504040204" pitchFamily="34" charset="0"/>
            </a:endParaRPr>
          </a:p>
          <a:p>
            <a:pPr algn="just" rtl="1">
              <a:lnSpc>
                <a:spcPct val="150000"/>
              </a:lnSpc>
            </a:pPr>
            <a:r>
              <a:rPr lang="he-IL" sz="2000" b="1" dirty="0" smtClean="0">
                <a:latin typeface="Tahoma" panose="020B0604030504040204" pitchFamily="34" charset="0"/>
                <a:ea typeface="Tahoma" panose="020B0604030504040204" pitchFamily="34" charset="0"/>
                <a:cs typeface="Tahoma" panose="020B0604030504040204" pitchFamily="34" charset="0"/>
              </a:rPr>
              <a:t>משך חשיפת הלוחית</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rtl="1">
              <a:lnSpc>
                <a:spcPct val="150000"/>
              </a:lnSpc>
              <a:buFont typeface="Wingdings" panose="05000000000000000000" pitchFamily="2" charset="2"/>
              <a:buChar char="ü"/>
            </a:pPr>
            <a:r>
              <a:rPr lang="he-IL" sz="2000" dirty="0" smtClean="0">
                <a:latin typeface="Tahoma" panose="020B0604030504040204" pitchFamily="34" charset="0"/>
                <a:ea typeface="Tahoma" panose="020B0604030504040204" pitchFamily="34" charset="0"/>
                <a:cs typeface="Tahoma" panose="020B0604030504040204" pitchFamily="34" charset="0"/>
              </a:rPr>
              <a:t>לא פחות משניה אחת</a:t>
            </a:r>
            <a:endParaRPr lang="en-US" sz="2000" dirty="0">
              <a:latin typeface="Tahoma" panose="020B0604030504040204" pitchFamily="34" charset="0"/>
              <a:ea typeface="Tahoma" panose="020B0604030504040204" pitchFamily="34" charset="0"/>
              <a:cs typeface="Tahoma" panose="020B0604030504040204" pitchFamily="34" charset="0"/>
            </a:endParaRPr>
          </a:p>
          <a:p>
            <a:pPr algn="just" rtl="1">
              <a:lnSpc>
                <a:spcPct val="150000"/>
              </a:lnSpc>
            </a:pPr>
            <a:r>
              <a:rPr lang="he-IL" sz="2000" b="1" dirty="0" smtClean="0">
                <a:latin typeface="Tahoma" panose="020B0604030504040204" pitchFamily="34" charset="0"/>
                <a:ea typeface="Tahoma" panose="020B0604030504040204" pitchFamily="34" charset="0"/>
                <a:cs typeface="Tahoma" panose="020B0604030504040204" pitchFamily="34" charset="0"/>
              </a:rPr>
              <a:t>כללי</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342900" indent="-342900" algn="just" rtl="1">
              <a:lnSpc>
                <a:spcPct val="150000"/>
              </a:lnSpc>
              <a:buFont typeface="Wingdings" panose="05000000000000000000" pitchFamily="2" charset="2"/>
              <a:buChar char="ü"/>
            </a:pPr>
            <a:r>
              <a:rPr lang="he-IL" sz="2000" dirty="0" smtClean="0">
                <a:latin typeface="Tahoma" panose="020B0604030504040204" pitchFamily="34" charset="0"/>
                <a:ea typeface="Tahoma" panose="020B0604030504040204" pitchFamily="34" charset="0"/>
                <a:cs typeface="Tahoma" panose="020B0604030504040204" pitchFamily="34" charset="0"/>
              </a:rPr>
              <a:t>הלוחית אמורה להראות באיכות מספקת לזיהוי בעין אנושית</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pPr algn="just" rtl="1">
              <a:lnSpc>
                <a:spcPct val="150000"/>
              </a:lnSpc>
            </a:pPr>
            <a:r>
              <a:rPr lang="he-IL" sz="2000" b="1" dirty="0" smtClean="0">
                <a:latin typeface="Tahoma" panose="020B0604030504040204" pitchFamily="34" charset="0"/>
                <a:ea typeface="Tahoma" panose="020B0604030504040204" pitchFamily="34" charset="0"/>
                <a:cs typeface="Tahoma" panose="020B0604030504040204" pitchFamily="34" charset="0"/>
              </a:rPr>
              <a:t>גודל לוחית</a:t>
            </a:r>
            <a:endParaRPr lang="en-US" sz="2000" b="1" dirty="0" smtClean="0">
              <a:latin typeface="Tahoma" panose="020B0604030504040204" pitchFamily="34" charset="0"/>
              <a:ea typeface="Tahoma" panose="020B0604030504040204" pitchFamily="34" charset="0"/>
              <a:cs typeface="Tahoma" panose="020B0604030504040204" pitchFamily="34" charset="0"/>
            </a:endParaRPr>
          </a:p>
          <a:p>
            <a:pPr marL="342900" indent="-342900" algn="just" rtl="1">
              <a:lnSpc>
                <a:spcPct val="150000"/>
              </a:lnSpc>
              <a:buFont typeface="Wingdings" panose="05000000000000000000" pitchFamily="2" charset="2"/>
              <a:buChar char="ü"/>
            </a:pPr>
            <a:r>
              <a:rPr lang="he-IL" sz="2000" dirty="0" smtClean="0">
                <a:latin typeface="Tahoma" panose="020B0604030504040204" pitchFamily="34" charset="0"/>
                <a:ea typeface="Tahoma" panose="020B0604030504040204" pitchFamily="34" charset="0"/>
                <a:cs typeface="Tahoma" panose="020B0604030504040204" pitchFamily="34" charset="0"/>
              </a:rPr>
              <a:t>על פי ההוראות מוזכרות במצגת</a:t>
            </a:r>
            <a:endParaRPr lang="en-US" sz="2000" dirty="0">
              <a:latin typeface="Tahoma" panose="020B0604030504040204" pitchFamily="34" charset="0"/>
              <a:ea typeface="Tahoma" panose="020B0604030504040204" pitchFamily="34" charset="0"/>
              <a:cs typeface="Tahoma" panose="020B0604030504040204" pitchFamily="34" charset="0"/>
            </a:endParaRPr>
          </a:p>
        </p:txBody>
      </p:sp>
      <p:pic>
        <p:nvPicPr>
          <p:cNvPr id="1028" name="Picture 4" descr="Speed limit to be raised to 120 kph on Route 6 | The Times of Israel">
            <a:extLst>
              <a:ext uri="{FF2B5EF4-FFF2-40B4-BE49-F238E27FC236}">
                <a16:creationId xmlns:a16="http://schemas.microsoft.com/office/drawing/2014/main" xmlns="" id="{F468FA42-561B-4D88-AD96-773FC120F5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28" t="35346" r="17712"/>
          <a:stretch/>
        </p:blipFill>
        <p:spPr bwMode="auto">
          <a:xfrm>
            <a:off x="1053158" y="4187196"/>
            <a:ext cx="4417199" cy="2494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1121613-09EE-4E81-AC27-748A28E28563}"/>
              </a:ext>
            </a:extLst>
          </p:cNvPr>
          <p:cNvPicPr>
            <a:picLocks noChangeAspect="1"/>
          </p:cNvPicPr>
          <p:nvPr/>
        </p:nvPicPr>
        <p:blipFill>
          <a:blip r:embed="rId4"/>
          <a:stretch>
            <a:fillRect/>
          </a:stretch>
        </p:blipFill>
        <p:spPr>
          <a:xfrm>
            <a:off x="5965794" y="4187196"/>
            <a:ext cx="4417199" cy="2494592"/>
          </a:xfrm>
          <a:prstGeom prst="rect">
            <a:avLst/>
          </a:prstGeom>
        </p:spPr>
      </p:pic>
      <p:sp>
        <p:nvSpPr>
          <p:cNvPr id="4" name="Rectangle 3">
            <a:extLst>
              <a:ext uri="{FF2B5EF4-FFF2-40B4-BE49-F238E27FC236}">
                <a16:creationId xmlns:a16="http://schemas.microsoft.com/office/drawing/2014/main" xmlns="" id="{97C55EF8-722C-4AFF-A4F5-6C9B9C039BB5}"/>
              </a:ext>
            </a:extLst>
          </p:cNvPr>
          <p:cNvSpPr/>
          <p:nvPr/>
        </p:nvSpPr>
        <p:spPr>
          <a:xfrm>
            <a:off x="1572126" y="5512716"/>
            <a:ext cx="3048018" cy="920168"/>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ahoma" panose="020B0604030504040204" pitchFamily="34" charset="0"/>
            </a:endParaRPr>
          </a:p>
        </p:txBody>
      </p:sp>
      <p:sp>
        <p:nvSpPr>
          <p:cNvPr id="5" name="Rectangle 4">
            <a:extLst>
              <a:ext uri="{FF2B5EF4-FFF2-40B4-BE49-F238E27FC236}">
                <a16:creationId xmlns:a16="http://schemas.microsoft.com/office/drawing/2014/main" xmlns="" id="{90D5D732-6FB2-4CB6-BC6C-BE1BE40982BA}"/>
              </a:ext>
            </a:extLst>
          </p:cNvPr>
          <p:cNvSpPr/>
          <p:nvPr/>
        </p:nvSpPr>
        <p:spPr>
          <a:xfrm>
            <a:off x="3918470" y="3751448"/>
            <a:ext cx="1609736" cy="400110"/>
          </a:xfrm>
          <a:prstGeom prst="rect">
            <a:avLst/>
          </a:prstGeom>
        </p:spPr>
        <p:txBody>
          <a:bodyPr wrap="none">
            <a:spAutoFit/>
          </a:bodyPr>
          <a:lstStyle/>
          <a:p>
            <a:r>
              <a:rPr lang="he-IL" sz="2000" b="1" dirty="0" smtClean="0">
                <a:latin typeface="Tahoma" panose="020B0604030504040204" pitchFamily="34" charset="0"/>
                <a:ea typeface="Tahoma" panose="020B0604030504040204" pitchFamily="34" charset="0"/>
                <a:cs typeface="Tahoma" panose="020B0604030504040204" pitchFamily="34" charset="0"/>
              </a:rPr>
              <a:t>דרך מהירה</a:t>
            </a:r>
            <a:endParaRPr lang="en-US" sz="2000" dirty="0">
              <a:latin typeface="Tahoma" panose="020B0604030504040204" pitchFamily="34" charset="0"/>
              <a:ea typeface="Tahoma" panose="020B0604030504040204" pitchFamily="34" charset="0"/>
              <a:cs typeface="Tahoma" panose="020B0604030504040204" pitchFamily="34" charset="0"/>
            </a:endParaRPr>
          </a:p>
        </p:txBody>
      </p:sp>
      <p:cxnSp>
        <p:nvCxnSpPr>
          <p:cNvPr id="13" name="Straight Connector 12">
            <a:extLst>
              <a:ext uri="{FF2B5EF4-FFF2-40B4-BE49-F238E27FC236}">
                <a16:creationId xmlns:a16="http://schemas.microsoft.com/office/drawing/2014/main" xmlns="" id="{C0EBE684-5768-4A07-ABA4-F65877322FC6}"/>
              </a:ext>
            </a:extLst>
          </p:cNvPr>
          <p:cNvCxnSpPr/>
          <p:nvPr/>
        </p:nvCxnSpPr>
        <p:spPr>
          <a:xfrm>
            <a:off x="0" y="3657600"/>
            <a:ext cx="12192000"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xmlns="" id="{BB4E5F71-6B98-480E-8160-247F2E521CB4}"/>
              </a:ext>
            </a:extLst>
          </p:cNvPr>
          <p:cNvSpPr/>
          <p:nvPr/>
        </p:nvSpPr>
        <p:spPr>
          <a:xfrm>
            <a:off x="7790674" y="3751448"/>
            <a:ext cx="2704587" cy="400110"/>
          </a:xfrm>
          <a:prstGeom prst="rect">
            <a:avLst/>
          </a:prstGeom>
        </p:spPr>
        <p:txBody>
          <a:bodyPr wrap="none">
            <a:spAutoFit/>
          </a:bodyPr>
          <a:lstStyle/>
          <a:p>
            <a:r>
              <a:rPr lang="he-IL" sz="2000" b="1" dirty="0" smtClean="0">
                <a:latin typeface="Tahoma" panose="020B0604030504040204" pitchFamily="34" charset="0"/>
                <a:ea typeface="Tahoma" panose="020B0604030504040204" pitchFamily="34" charset="0"/>
                <a:cs typeface="Tahoma" panose="020B0604030504040204" pitchFamily="34" charset="0"/>
              </a:rPr>
              <a:t>כניסה/יציאה לחניון</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3452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rsonalizza struttur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rgbClr val="000000"/>
      </a:dk1>
      <a:lt1>
        <a:srgbClr val="CAEACE"/>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13234</TotalTime>
  <Words>501</Words>
  <Application>Microsoft Office PowerPoint</Application>
  <PresentationFormat>מסך רחב</PresentationFormat>
  <Paragraphs>103</Paragraphs>
  <Slides>14</Slides>
  <Notes>2</Notes>
  <HiddenSlides>0</HiddenSlides>
  <MMClips>0</MMClips>
  <ScaleCrop>false</ScaleCrop>
  <HeadingPairs>
    <vt:vector size="6" baseType="variant">
      <vt:variant>
        <vt:lpstr>גופנים בשימוש</vt:lpstr>
      </vt:variant>
      <vt:variant>
        <vt:i4>5</vt:i4>
      </vt:variant>
      <vt:variant>
        <vt:lpstr>ערכת נושא</vt:lpstr>
      </vt:variant>
      <vt:variant>
        <vt:i4>2</vt:i4>
      </vt:variant>
      <vt:variant>
        <vt:lpstr>כותרות שקופיות</vt:lpstr>
      </vt:variant>
      <vt:variant>
        <vt:i4>14</vt:i4>
      </vt:variant>
    </vt:vector>
  </HeadingPairs>
  <TitlesOfParts>
    <vt:vector size="21" baseType="lpstr">
      <vt:lpstr>Century Gothic</vt:lpstr>
      <vt:lpstr>Calibri</vt:lpstr>
      <vt:lpstr>Wingdings</vt:lpstr>
      <vt:lpstr>Arial</vt:lpstr>
      <vt:lpstr>Tahoma</vt:lpstr>
      <vt:lpstr>Simple Light</vt:lpstr>
      <vt:lpstr>Personalizza struttura</vt:lpstr>
      <vt:lpstr> מצלמה לזיהוי מספרי רכב  הצגה והדרכה </vt:lpstr>
      <vt:lpstr>טכנולוגיית זיהוי מספרי רכב</vt:lpstr>
      <vt:lpstr>שימושים למצלמות זיהוי מספרי רכב</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פיתוחים ושילוביים עתידיים</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Provision-ISR LPR camera is ready!</dc:title>
  <dc:creator>Tzlil</dc:creator>
  <cp:lastModifiedBy>Tzlil</cp:lastModifiedBy>
  <cp:revision>175</cp:revision>
  <dcterms:modified xsi:type="dcterms:W3CDTF">2020-08-16T11:54:39Z</dcterms:modified>
</cp:coreProperties>
</file>